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02:53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19246 9314 52 0,'-20'0'15'0,"5"-6"-13"15,1-1 24-15,-3 0 0 16,2-1-15-16,11 8-5 16,1-3 5-16,3 3-11 15,0-1-11-15,0-2-4 16,0 3-7-16,0-3-6 0,0-1-22 15</inkml:trace>
  <inkml:trace contextRef="#ctx0" brushRef="#br0" timeOffset="1904.2697">19243 9199 42 0,'3'0'26'0,"-3"0"-24"16,0 0 20-16,0 0 26 15,0 0-18-15,0 0-8 16,0 0 1-16,0 0-7 16,0 0-3-16,0 0-4 15,0 1 0-15,3 12 1 16,3 5 6-16,-2 0 8 16,2 5-16-16,0-1-4 15,1 4-1-15,-1 5 1 0,1-1 4 16,-7 2-1-16,0 3-3 15,0-3 1-15,0 5-3 16,0-7-2-16,0-2 0 16,-3-9-3-16,-4 0 3 15,3-6 1-15,2-2-1 16,1-6-1-16,-1 3 1 16,1-4 1-16,1-4 1 15,0 3-2-15,-2-3 0 16,2 0 0-16,0 0 0 15,0 0-4-15,0 0-1 16,0 0 5-16,14 0 0 0,4 0 4 16,0 0-2-16,0 0 1 15,-5-3-3-15,5-3 2 16,3 3-2-16,0-1 1 16,9-2 0-16,6-1-1 15,7-1 0-15,5 3 0 16,7 0 2-16,1-1-2 15,4 3 1-15,-3 2-1 16,-2-1 0-16,-3 2 1 16,2-1 1-16,-1 1-2 15,1 0 4-15,2 0-2 16,2 7 1-16,-3 6-1 16,3 0-1-16,8-1 3 0,4 0-3 15,15-5 1-15,3-1 3 16,1-2-5-16,-2-4 0 15,-6 0 0-15,-3 0-2 16,2 0 2-16,-1-4 0 16,-8-2 0-16,-3-1 2 15,-10 1 3-15,-9 3 2 16,-7 3-1-16,-1 0 3 16,3 0-5-16,1 0-1 15,2 0-3-15,5-3 0 16,-1 3 0-16,3-7-4 15,-1 4 4-15,-3 1 0 0,-4-2-1 16,-6 4-2 0,-7 0 3-16,-4 0-1 0,-9 0-2 15,1 0 3-15,-4 9-1 16,2-2 1-16,2-1 0 16,7 0 0-16,5-3 0 15,3-3-1-15,0 0 0 16,-5 0-1-16,0-3 1 15,1-3 1-15,-4 0 1 16,0-1 0-16,-2 2-1 16,-1 3 0-16,-3 2-2 15,-1 0 2-15,-6 0-3 16,-2 0 1-16,-3 0-1 16,-1 0 0-16,-2 2 3 15,2 0 0-15,1-2 4 0,5 0-4 16,0 0 1-1,5 0-1-15,-1 0 0 0,3 0 0 16,2 0 0-16,1 0 0 16,1 0 0-16,3 0 0 15,2 0 1-15,0 3-1 16,1 4 0-16,-3-1 0 16,1-2 1-16,0-2-1 15,-2 1-1-15,1-3 1 16,-3 0 0-16,0 0 1 15,1 0 0-15,-5 0-1 16,4 0 0-16,-3 0 3 0,3 0-3 16,-1 0 0-1,-1 0-2-15,1 0 4 0,-1 0-1 16,-2 0-1-16,-3 0 0 16,-2-3-3-16,-3-1 3 15,-2-1-1-15,-6 2 1 16,-2 3-1-16,-2-1 1 15,-1 1 2-15,1 0-2 16,-1-2 0-16,1 2 0 16,-1-4 0-16,1 4 0 15,0-3-1-15,0 3 1 16,-1-4 1-16,1 2 1 16,-1-1-1-16,-1 0 1 15,2-2 4-15,-1 0-3 16,1-7-2-16,-2 0-1 0,0-5 1 15,0-2-1-15,0-3 0 16,0-11 0-16,0-5-2 16,0-12-1-16,1-5 0 15,6-1 2-15,-4-2-1 16,0 9-1-16,0 14 3 16,-2 16 1-16,-1 8 9 15,0 11 1-15,0 0 5 16,0 0-3-16,0 0-4 15,0 0-2-15,0 0-7 0,0 0-1 16,0 0-3 0,0 0-1-16,0 0-1 0,0 12 1 15,0 2 1-15,0 0 4 16,0 1-1-16,-1 3 1 16,-2 4 0-16,3 4 0 15,-2 7-1-15,2 0-1 16,0 7-3-16,0-3-3 15,0 3 5-15,0-10 1 16,0 1 2-16,0-8 0 16,0-3 0-16,0 1 0 15,-1-2 0-15,1-1 2 16,0-7-2-16,0-2 0 16,0-4-2-16,0-1 2 15,0-3-4-15,0-1-6 0,0 0-2 16,0 3-2-16,0-3-5 15,0 0-8-15,0 0 5 16,0 0-10-16,0 0-51 16</inkml:trace>
  <inkml:trace contextRef="#ctx0" brushRef="#br0" timeOffset="13732.3734">13460 2393 23 0,'0'-7'91'0,"0"2"-69"16,-2 5 17-16,2 1 17 15,0 24-16-15,0 13-6 16,0-13-5-16,0-7-21 0,3-7 0 16,2-5 5-16,-1-1-6 15,1-3-1-15,-5-2-2 16,0 0-3-16,0 0 2 16,0 0 2-16,0 0 6 15,0 0 5-15,0 0-1 16,0 0-2-16,0 0-2 15,0 2-3-15,0-1-3 16,0 0 2-16,0-1-2 16,0 2 0-16,0-2-2 15,0 0-3-15,0 0 1 16,0 0-1-16,0 0 0 0,0 0-1 16,0 6 0-16,3 7-1 15,3 9 2-15,-3 7 1 16,0 7 1-16,-3 4-2 15,0 5 1-15,0 3-1 16,0 3 0-16,0 3 1 16,3 5 0-16,0 8-2 15,3 5 2-15,-1-2-2 16,-2-2 1-16,3-8 0 16,1-3 2-16,-1 8-2 15,1 5 1-15,-1 3 1 16,-3 1-1-16,0-4-1 15,-3-4 0-15,0-8 0 0,0-9 0 16,0-7 1 0,0-12-1-16,0-9 0 0,-3-8-1 15,0-4-2-15,3-7 1 16,0-2-6-16,-3 0-8 16,0 0-6-16,-4-18-30 15,1-12-84-15,-4-11-57 16</inkml:trace>
  <inkml:trace contextRef="#ctx0" brushRef="#br0" timeOffset="14353.7804">13581 2565 198 0,'0'0'47'15,"-6"3"-45"-15,0 16 21 16,2 11 4-16,4 11-15 16,0 8-3-16,13 12 4 15,12 7 2-15,11 6-2 16,0 12-5-16,3 5 1 15,4 5 2-15,-8-1-1 16,1 0 2-16,-1-4 0 0,-2-1-3 16,-1-3 2-1,3-11-4-15,-5-6-2 0,-2-9-2 16,-1-12 0-16,-5-8-3 16,5-6 3-16,0-9-2 15,-6-4 1-15,-4-8 2 16,-4-6 0-16,-7-6-3 15,-2-2 1-15,-1-8-1 16,3-32 3-16,-2-20 2 16,1-27-6-16,-2-20-1 15,-2-15 1-15,-1-4-6 16,4-1 6-16,3 6 3 0,-1 13-3 16,3 13 4-16,-6 17-1 15,-3 11-2-15,0 1 5 16,0-4-6-16,-9-8-1 15,-12-2-4-15,0-1-1 16,-5 9-3-16,9 13-1 16,5 19 6-16,6 18 4 15,3 16 2-15,3 6-2 16,0 0-2-16,0 2-7 16,0 18-8-16,0 8 6 15,0 7-30-15,3 0-102 16</inkml:trace>
  <inkml:trace contextRef="#ctx0" brushRef="#br0" timeOffset="14705.5159">14682 2776 254 0,'-6'35'10'0,"0"12"-10"16,1 8 25-16,4 11-10 16,1 9-6-16,0 3 1 0,0 1 1 15,3 1 5-15,6 2 3 16,-3 5-3-16,0 3-8 15,0 5-5-15,0-6 1 16,-2-6-4-16,3-10-1 16,3-12-5-16,-4-10-2 15,4-10-5-15,-4-13-11 16,0-11-1-16,1-13-27 16,3-4-100-16</inkml:trace>
  <inkml:trace contextRef="#ctx0" brushRef="#br0" timeOffset="15112.739">15132 2614 282 0,'0'0'13'15,"0"28"-2"-15,0 14 11 16,0 16 3-16,0 14-8 0,4 9-12 16,3 10 0-1,-1 6 4-15,3 3-1 0,-3-1-1 16,1-3 1-16,-4 1 5 15,0 1-7-15,-2-4-1 16,3-10 0-16,2-9-2 16,0-14-3-16,4-7 0 15,-1-1 0-15,1-4 0 16,4 2 0-16,-2-4-1 16,-8-3-3-16,-4-5-4 15,0-12-21-15,0-6-36 16,-10-20-62-16</inkml:trace>
  <inkml:trace contextRef="#ctx0" brushRef="#br0" timeOffset="15546.801">14997 2651 281 0,'9'-33'6'0,"14"-2"8"15,15 4 35-15,5 5-28 16,5 8-16-16,4 9 2 16,-3 6-2-16,0 3-2 0,-1 0-3 15,-6 12-4-15,0 12 4 16,1 9 1-16,-7 7 0 15,0 11 3-15,-14 9-1 16,-15 10 4-16,-7 6 2 16,-20 8 5-16,-15-3-5 15,-1-1 1-15,4-4-5 16,-1-8-2-16,0-4-3 16,-2-1-1-16,0-3 1 15,-8-3 1-15,7-9 0 16,-2-9 0-16,12-14 3 15,6-11-1-15,7-9-1 16,7-5-2-16,-1 0-12 0,7-1-22 16,0-19-29-16,4-9-58 15</inkml:trace>
  <inkml:trace contextRef="#ctx0" brushRef="#br0" timeOffset="16304.5047">16541 2621 212 0,'14'-18'46'0,"-14"13"-40"15,0 5 82-15,-14 0-40 16,-15 7-46-16,-6 17 5 16,-10 8 6-16,-7 9 0 15,-4 5 0-15,-3 7-3 0,-5 4-6 16,2-2-3 0,9-2 2-16,14-2 1 0,14-8-1 15,16-4-3-15,9-2 0 16,9-3-4-16,31-1 4 15,11-3 0-15,13-4 0 16,6 1-4-16,-2 1 4 16,0 4-1-16,-4 3 1 15,-11 5 1-15,-9 2 0 16,-11-1 1-16,-13 0 5 16,-15-3-2-16,-5 5 3 15,-19 9 8-15,-26 6-6 16,-13 1-7-16,-5 3-3 15,3-7 0-15,11-10 0 16,3-7-2-16,7-12-4 0,4-12-8 16,3-11-18-16,-1-3-42 15,-6-7-147-15</inkml:trace>
  <inkml:trace contextRef="#ctx0" brushRef="#br0" timeOffset="16732.1307">13912 4765 50 0,'-26'0'7'0,"6"2"3"0,-1 6 6 16,3-1-9-16,6-2-4 15,2-5-3-15,7 0-37 16</inkml:trace>
  <inkml:trace contextRef="#ctx0" brushRef="#br0" timeOffset="17414.023">13350 4437 191 0,'10'0'11'16,"-1"0"-9"-16,9-2 28 15,0-5 7-15,9-2-13 16,-1 3-4-16,6 1-2 16,7-1 3-16,7 3-2 15,9 1-5-15,9 2 1 16,14 0 4-16,13 0-10 0,16 0 4 16,23-1 6-1,16-4-5-15,17 3-4 0,19-1-5 16,3-3-1-16,6 5-1 15,-6 1 2-15,0 0-5 16,-9 0 0-16,-21 0-2 16,-8 0 0-16,-17 0 2 15,-7-4 0-15,-10-14 1 16,-13-4 0-16,-19-4-1 16,-19 6 0-16,-16 3 0 15,-14 5 1-15,-12 2-1 16,-7 4 0-16,-7 2-1 15,-5 2-2-15,-1 0-4 0,0-1-5 16,0 1-13 0,-1 2-61-16,-14 0-213 0</inkml:trace>
  <inkml:trace contextRef="#ctx0" brushRef="#br0" timeOffset="18485.9913">13545 4643 134 0,'6'0'0'16,"-6"0"12"-16,1 0-12 15,4 0 29-15,-1 0-16 16,7 0 14-16,1 0 11 16,0 0-4-16,6 0-5 15,7 0-11-15,5 0-5 16,9 0-1-16,10 0 0 15,5 0 3-15,4 0-1 16,8 0-1-16,8 0-1 16,4 0 7-16,13 7-8 0,7 0-2 15,5-3-6-15,9 0 4 16,0-2-4-16,2 1-1 16,9-1-2-16,-5-1 1 15,-3-1 4-15,-3 0-4 16,-9 0 1-16,-2-8 0 15,-6-10-1-15,-1-6 1 16,-3-2 2-16,-4-3-4 16,-9 6 0-16,-8 2 0 15,-3 4-1-15,-6 5 0 16,-7 1-1-16,-5 2 2 16,-9 2-1-16,-5 1 1 0,-10 1-2 15,-1 1 1-15,-5 4-3 16,4 0-2-16,0 0 4 15,3 0 2-15,-4 0-1 16,-2 0 0-16,0 0-4 16,0 0 2-16,-5 0 0 15,1 0-4-15,-2 0 0 16,2 0 2-16,-9 2-4 16,4-2-2-16,-3 2-15 15,-1-2-16-15,-4 2-24 16,0-2-70-16</inkml:trace>
  <inkml:trace contextRef="#ctx0" brushRef="#br0" timeOffset="122666.0977">20454 4635 128 0,'12'-16'80'15,"-6"0"-45"-15,-2 3 21 16,1 6 26-16,-4 2-18 0,-1 5-21 16,0 0-6-16,0 0-8 15,0 0-11-15,0 0-10 16,0 0-2-16,0 0-6 16,0 0-6-16,7 0 1 15,7 16-5-15,11 13 4 16,10 18 5-16,2 13-2 15,1 7 2-15,-2 6-3 16,-7-6-3-16,-3-6-27 16,-14-2-37-16,-10-17-69 15</inkml:trace>
  <inkml:trace contextRef="#ctx0" brushRef="#br0" timeOffset="123094.0162">20700 4755 364 0,'26'-13'12'0,"19"-2"0"16,8-1 29-16,11 4-22 16,8-4-5-16,5 2-8 15,8-2-4-15,0-1 1 16,-5 6-6-16,-15 6 3 15,-16 5-2-15,-17 0 2 0,-13 12-3 16,-11 9 1 0,-8 12 2-16,-14 15 0 0,-31 14 3 15,-20 7 0-15,-13-2 1 16,-3-4-3-16,6-13 0 16,14-12-1-16,19-12 2 15,15-12-2-15,18-9 1 16,9-3-1-16,0-2-1 15,6 0 1-15,24-11 1 16,22-12 5-16,13-6-1 16,9-1-4-16,0 7 0 15,-4 1 3-15,-10 9-4 16,-15 3-2-16,-12 0-12 16,-16 4-35-16,-9-3-58 15,-8 0-181-15</inkml:trace>
  <inkml:trace contextRef="#ctx0" brushRef="#br0" timeOffset="123372.8205">21196 4343 365 0,'-2'0'18'0,"2"2"-7"16,0 24-3-16,3 16 20 15,7 20-6-15,-4 18-9 16,-6 12-3-16,0 19-1 0,0 4-2 16,0-1 0-16,0-7-5 15,0-7 0-15,0-9-1 16,0-5-1-16,0-4-2 16,0-9-2-16,-3-5-3 15,-4-10-13-15,3-9-19 16,-1-14-21-16,4-9-70 15</inkml:trace>
  <inkml:trace contextRef="#ctx0" brushRef="#br0" timeOffset="124054.5324">22703 4643 330 0,'0'0'5'15,"0"0"13"-15,0 15 18 16,6 26-12-16,1 5 6 16,-1 13-13-16,0 8 0 15,-2 6-3-15,-1 6 2 16,-1 3-7-16,-2-1-5 15,0-4-1-15,0-7-2 16,0-10-1-16,0-10-3 0,-3-9-8 16,-9-11-10-1,-4-8-34-15,-6-16-92 0</inkml:trace>
  <inkml:trace contextRef="#ctx0" brushRef="#br0" timeOffset="124226.6295">22364 5249 320 0,'-9'7'25'16,"4"8"-18"-16,5 7 30 15,0 0 4-15,0 3-14 16,0 2-7-16,0-3-11 16,0 0-9-16,0-2-11 0,0-5-34 15,3-6-88 1</inkml:trace>
  <inkml:trace contextRef="#ctx0" brushRef="#br0" timeOffset="124466.3367">23031 5203 43 0,'42'0'334'16,"-10"4"-317"-16,1 9 55 15,-4 3-35-15,-12 7-23 16,0 4-1-16,-2 2-9 16,-2 5-2-16,0-3-2 0,0-2-3 15,-4-7-6-15,1-5-10 16,-3-6-16-16,1-6-18 16,2-5-42-16,-1 0-137 15</inkml:trace>
  <inkml:trace contextRef="#ctx0" brushRef="#br0" timeOffset="155278.9752">19944 10584 16 0,'3'-3'22'0,"-3"0"-18"15,0-2 12-15,0 5 30 16,0 0 1-16,0 0 0 16,0 0-3-16,0 0-5 15,0 0-3-15,0 0-1 16,0 0-8-16,0 0-6 16,0 0-4-16,0 0-9 15,0 0-4-15,0 0-1 16,-10 11 0-16,-12 8-2 15,2 7 0-15,-4 3 0 0,3 12 5 16,-3 14-5 0,-1 18 0-16,1 15 1 0,6 7 0 15,4 0-2-15,11-6-1 16,3-15 1-16,10-8-3 16,16-16 0-16,7-15-2 15,9-13-1-15,3-19 0 16,5-3 5-16,8-30-1 15,2-21 2-15,3-19-2 16,-11-9 1-16,-7-14 1 16,-15-2-2-16,-18-7 2 15,-12 2 2-15,-6 15 1 0,-21 12 3 16,-12 21-4-16,-9 19 4 16,-3 14 0-16,-5 16-4 15,4 3 0-15,7 0-2 16,12 14 0-16,14-3-1 15,8 0-16-15,11 6-25 16,0 3-36-16,4-1-65 16</inkml:trace>
  <inkml:trace contextRef="#ctx0" brushRef="#br0" timeOffset="155622.2877">21052 10779 196 0,'0'0'144'0,"-11"4"-143"16,-5 17 11-16,-1 9 21 16,-4 7-20-16,0 10-3 15,-3 5 0-15,0 8-2 16,0 1-5-16,3 2 3 0,0-3-4 16,2-11-2-16,6 0-2 15,-5-9-5-15,4-7-22 16,1-4-45-16,3-14-103 15</inkml:trace>
  <inkml:trace contextRef="#ctx0" brushRef="#br0" timeOffset="155989.935">21030 10883 299 0,'6'17'62'0,"5"7"-59"16,2 8 3-16,3 9 15 16,1 6-7-16,-2 11-1 15,1 1-2-15,-2 3 3 16,-1-6-8-16,2-6-3 16,0-9-1-16,0-11 0 15,-2-8-2-15,-3-11-1 16,-3-8 0-16,-1-3 2 15,2 0 0-15,3-25 7 16,10-16 4-16,-2-13-8 16,3-9-1-16,-4 2-2 15,-3-2 1-15,-6 11 0 0,2 5-1 16,-5 6 0 0,-5 8-1-16,1 10-2 0,-2 2-8 15,0 5-21-15,0 5-31 16,0 0-88-16</inkml:trace>
  <inkml:trace contextRef="#ctx0" brushRef="#br0" timeOffset="156432.0815">21574 10493 309 0,'0'0'13'16,"9"0"0"-16,10 0-13 16,7 4 19-16,7 7-10 15,2-1-8-15,-12 9 3 16,-6 3 6-16,-11 9-5 15,-6 4 0-15,-18 9 3 16,-10 1 0-16,-5-5 4 16,7-11 1-16,8-7-3 0,9-7-10 15,9-8-4 1,0 1-15-16,6-1-5 0,16 0 15 16,4 2 9-16,6 0 2 15,-3-2 0-15,-2 4 4 16,-8-3 5-16,-6 4 6 15,-13 1-3-15,0 6-2 16,-27 7 1-16,-11 6-13 16,-8-1-5-16,-6 1-23 15,-2-2-57-15,-2-8-193 16</inkml:trace>
  <inkml:trace contextRef="#ctx0" brushRef="#br0" timeOffset="156710.396">20706 10760 248 0,'-22'63'105'0,"-7"19"-97"15,0 20-8-15,-4-2 12 16,6 1-8-16,11 3-2 16,13-9 5-16,3-4-5 15,26-9 1-15,16-9-3 0,14-18-8 16,8-10-15-16,18-17-52 16,12-21-73-16</inkml:trace>
  <inkml:trace contextRef="#ctx0" brushRef="#br0" timeOffset="156942.1588">22385 11004 278 0,'0'44'49'0,"0"2"-38"0,-14 10-10 15,1 6 10 1,-3 5-11-16,-4 5 4 0,1-1 2 16,-1-5-6-16,-2-3-1 15,-5-2-6-15,-6-1-27 16,-7-2-119-16</inkml:trace>
  <inkml:trace contextRef="#ctx0" brushRef="#br0" timeOffset="157296.292">19284 12185 363 0,'84'14'12'15,"41"2"-3"-15,47-10-8 16,23-6 8-16,28 0-9 15,15-6-1-15,5-15-6 0,-1-7 4 16,-12-7-28-16,-12-6-10 16,-12-11-2-16,-11-2-78 15</inkml:trace>
  <inkml:trace contextRef="#ctx0" brushRef="#br0" timeOffset="257024.4258">9423 11051 168 0,'3'-3'63'0,"3"-6"-45"16,-3 3-3-16,-3 6 33 15,0 0 3-15,0 0-12 16,0 0-5-16,0 0-11 16,0 0-3-16,0 0-8 0,0 0-1 15,0 0-1-15,0 0 2 16,0 0-2-16,0 0-1 16,-3 0 0-16,-15 11 0 15,-6 3-9-15,-9 11 0 16,-5 2 0-16,6 2 3 15,-2 8-3-15,6 4-3 16,8 2 3-16,7 4-4 16,7-3-2-16,6-3-3 15,0 0-2-15,19-5 3 16,8-7 0-16,4 2 3 16,5-7 0-16,6 3 3 0,1-2 0 15,-4 1 1-15,-3 3 1 16,-8 1 0-16,-11 3 0 15,-7 3 2-15,-10 2 1 16,-3 6 2-16,-24 2-2 16,-3-2 0-16,-7-6 2 15,-3-10-3-15,-2-12 3 16,-3-10-2-16,-1-6-3 16,1-8 0-16,5-9-1 15,10 3 1-15,9 6 0 16,8-2-2-16,2 1-22 15,-1-8-4-15,5-5-32 16,4-5-78-16,3 0-78 0</inkml:trace>
  <inkml:trace contextRef="#ctx0" brushRef="#br0" timeOffset="257556.4711">10111 10846 349 0,'3'-7'45'16,"-3"3"-43"-16,0 4 6 0,0 0 14 16,0 4-14-16,0 25-4 15,10 18 15-15,-1 23 1 16,0 11-8-16,-1 7-5 16,5 4-2-16,-4 7-1 15,4 3-1-15,-7 2-1 16,-2-2 1-16,3-4-1 15,-4-8-2-15,0-6 0 16,-3-12-4-16,0-12 1 16,0-17-19-16,0-17-24 15,0-19-56-15,0-14-159 16</inkml:trace>
  <inkml:trace contextRef="#ctx0" brushRef="#br0" timeOffset="257908.5624">10488 11425 437 0,'0'0'18'0,"-7"0"-10"16,-13 14-8-16,-5 9 5 16,-14 3-3-16,-4 6-2 15,1-1-1-15,-1-2-3 0,4 0 3 16,0-7-3-1,11-3 1-15,7-3 0 16,12 0 1-16,6 3-2 0,3 3 3 16,12 6 0-16,18-1 1 15,6 1 4-15,7-2-1 16,5 3 1-16,7-6 3 16,6 2-1-16,2 2 5 15,-2 2-1-15,-6-3-1 16,-6-1-7-16,-10-6-2 15,-9-1-2-15,-8-3-9 16,-12-4-19-16,-3 0-36 16,-7-1-148-16</inkml:trace>
  <inkml:trace contextRef="#ctx0" brushRef="#br0" timeOffset="258202.7418">10818 11650 29 0,'-6'0'305'16,"6"0"-304"-16,0 0-1 15,0 0 22-15,19 3 10 16,11 1 1-16,9-1-8 15,6-3-5-15,7 0-4 16,0 0-4-16,-4 0-6 0,-5 0-2 16,-4-3-4-16,-6 1-3 15,-8 2-8-15,-1-2-23 16,-9-5-51-16,-6-4-185 16</inkml:trace>
  <inkml:trace contextRef="#ctx0" brushRef="#br0" timeOffset="258803.9894">12004 10967 316 0,'-3'-8'62'16,"0"4"-57"-16,3 4 12 15,0 0 13-15,-5 0-16 16,5 23-6-16,-1 13-1 16,1 20 2-16,0 9 1 15,0 12-1-15,9 12-5 0,0 6 0 16,3 4 0-16,-5 3-1 15,2-14-3-15,-1-10 0 16,1-16-3-16,1-14-6 16,-4-7-21-16,0-9-36 15,0-20-77-15</inkml:trace>
  <inkml:trace contextRef="#ctx0" brushRef="#br0" timeOffset="259214.4112">12256 11635 295 0,'3'0'65'15,"1"0"-61"-15,10 11 3 16,4 3 1-16,9-2-3 16,8-5 2-16,8-4-4 15,4-3 0-15,-1 0-1 16,-4 0-1-16,-3-14-1 15,-9-8 0-15,-5-5 0 16,-10-12-1-16,-12-2-4 16,-3-3 3-16,-3 0 2 15,-24 10 1-15,-6 2 2 16,-4 10 1-16,0 7 7 16,1 12 4-16,0 3-3 0,6 0-4 15,5 6-2-15,10 13-4 16,0 6 6-16,9 8-8 15,3 8 1-15,3 6 3 16,0 5-3-16,6-1 0 16,7 6 5-16,10-3-4 15,0 1-2-15,3-2-4 16,7-7-6-16,3-5-19 16,5-10-35-16,12-18-95 15</inkml:trace>
  <inkml:trace contextRef="#ctx0" brushRef="#br0" timeOffset="259678.528">13052 11672 357 0,'0'-12'21'16,"0"-4"-18"-16,-3-12 12 15,-5-5-15-15,-4-8 0 16,0 3-5-16,-6 0 5 15,3 13 0-15,-5 9 6 16,3 13 19-16,-7 3 1 16,-6 7-18-16,-3 30-7 15,-3 10 0-15,7 10-1 16,6 8-1-16,7 1-2 16,10-4 3-16,6-4-1 15,0-2 1-15,0-9 1 0,16-9 1 16,4-13 0-16,5-15-2 15,11-10-2-15,3-10-10 16,10-34-3-16,0-12-14 16,-4-2-10-16,-6 10 16 15,-13 15 23-15,-9 14 3 16,-11 13 5-16,-3 6 3 16,-3 0 9-16,0 22 4 15,0 11-5-15,6 8-13 16,4 3-6-16,7 2 0 15,8-2 0-15,2-8 0 16,2-6 0-16,3-8 0 16,1-14-2-16,-4-8-12 0,3 0-42 15,-2-26-149-15</inkml:trace>
  <inkml:trace contextRef="#ctx0" brushRef="#br0" timeOffset="260000.6929">13548 11751 306 0,'9'19'4'0,"3"8"21"16,-3 8 25-16,0 10-31 16,-3 2-6-16,-1-4-7 0,-2-8-4 15,-1-10-2 1,-2-10-2-16,0-11-1 0,0-4 0 15,0-11-4-15,-10-22-34 16,1-7 37-16,3-9 4 16,3 1 16-16,3 8 6 15,0 3 4-15,0 5-14 16,15 6-5-16,9 3-6 16,-2-2 0-16,8 0-1 15,1-1 0-15,2 4-1 16,-3 4-4-16,-4 7-56 15,-1 6-127-15</inkml:trace>
  <inkml:trace contextRef="#ctx0" brushRef="#br0" timeOffset="260450.5845">14054 11575 290 0,'0'0'49'0,"3"5"-41"16,2 20-8-16,3 16 25 15,3 10-10-15,-5 14 0 16,4 11 0-16,-3 0-3 0,2 1-6 16,2-15-2-16,-5-11-4 15,-3-24 0-15,-3-14 0 16,0-13-5-16,0-7-9 15,0-37-26-15,0-22-10 16,9-18 2-16,8-1 8 16,9 8 40-16,-4 22 13 15,10 11 13-15,-5 17 17 16,2 7 0-16,3 13-13 16,1 7-7-16,7 0 5 15,5 7 4-15,10 15-14 16,6 3-5-16,11 12 10 0,-2 7-6 15,3 11-7 1,-9 4-5-16,-12 0-4 0,-12-4-1 16,-11-11 0-16,-13-14-2 15,-6-13-8-15,-7-9-35 16,-3 2-36-16,-1 2-141 16</inkml:trace>
  <inkml:trace contextRef="#ctx0" brushRef="#br0" timeOffset="261111.4189">10063 12582 70 0,'-21'-11'173'15,"18"11"-132"-15,3-1-22 16,0-2 0-16,0 0-7 15,0-3-6-15,15 0 1 16,15-1 1-16,13 3 1 16,12 1-2-16,14 2-1 15,22-6 1-15,18 3 2 16,22-6 2-16,27-2 3 16,14 1 3-16,10 5 0 15,3 6-5-15,-3 0-8 0,3 6-4 16,3 12 2-16,13 1-2 15,11 3-5-15,3 3 0 16,15-3 2-16,4-6-1 16,12-7-1-16,1-9 3 15,3-3 0-15,-4-22 2 16,-9-4 3-16,-13-1 8 16,-23 4-11-16,-26 12-4 15,-32 6-18-15,-22 8-34 16,-21 0-78-16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53:51.1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2994 761 268 0,'0'-9'50'16,"0"0"-38"-16,-6 4 31 16,3 5 1-16,3 0-22 15,0 0-2-15,-3 0-3 16,3 0-2-16,0 0-4 16,0 8-4-16,0 13-3 15,0 14 0-15,0 17 7 16,0 15 1-16,-3 11 0 15,3 5-6-15,0 1-3 0,0 1 0 16,0-6-1 0,9-7-1-16,-3-6 2 0,4-7-3 15,-4-7 0-15,-1-8 0 16,1-7-4-16,-6-6-4 16,3-6-7-16,-3-6-18 15,0-7-24-15,0-12-68 16,3-7-197-16</inkml:trace>
  <inkml:trace contextRef="#ctx0" brushRef="#br0" timeOffset="382.026">3334 1009 312 0,'0'0'65'15,"0"0"-63"-15,-12 16 40 16,-19 17-24-16,-8 11-17 16,-13 10 6-16,1 1-2 15,2 0-5-15,0-10-2 16,8-6 2-16,7-12 3 16,13-8-1-16,9-8-2 15,8-4-1-15,4 0-4 16,0 5-10-16,25 5 15 15,11 4 9-15,7-2 0 16,2 0-4-16,7 0-4 0,0-2 0 16,-1 1 4-16,3-2-2 15,-5-1-1-15,-4 1 2 16,-9-1-4-16,-8-2-3 16,-7 0-3-16,-6-2-2 15,-2-2-13-15,-5-3-31 16,-1-2-55-16,2-4-139 15</inkml:trace>
  <inkml:trace contextRef="#ctx0" brushRef="#br0" timeOffset="726.0375">3758 964 291 0,'0'0'34'0,"0"0"-32"16,0 15 11-16,0 19 1 15,0 18 3-15,-8 16-3 16,1 9 0-16,-5 6-1 16,6-4 1-16,0-6-5 15,3-9-1-15,3-9-3 16,0-9-1-16,0-9 1 15,12-7-3-15,7-6 1 0,4-7-2 16,7-5 2-16,8-6 5 16,3-4-5-16,-1-2 3 15,0 0-6-15,-4-16-5 16,-6-12-18-16,-2-11-11 16,-2-9-45-16,-4-6-106 15</inkml:trace>
  <inkml:trace contextRef="#ctx0" brushRef="#br0" timeOffset="967.7853">3835 892 309 0,'-4'1'0'16,"4"1"8"-16,0-1-8 15,7 1 1-15,13 1 22 16,5-3 4-16,2 0-4 16,3 0-5-16,-5 0-8 15,-1 0-10-15,-6 0-8 16,-5-2-17-16,-5-1-44 16,-2 2-109-16</inkml:trace>
  <inkml:trace contextRef="#ctx0" brushRef="#br0" timeOffset="1170.247">3767 1362 128 0,'0'10'17'0,"3"-1"26"16,13-1 13-16,5-3-9 15,12-3 4-15,3-2-12 16,1 0-18-16,2-4-15 15,1-11-6-15,-4-1-15 16,3-1-33-16,1 3-35 16,3-1-74-16</inkml:trace>
  <inkml:trace contextRef="#ctx0" brushRef="#br0" timeOffset="1462.2335">4468 890 247 0,'0'0'9'0,"9"6"-9"15,3 8 14-15,3 0-1 16,6 4 5-16,1-1-3 15,1 5 7-15,-1 3 1 0,3 0-8 16,-4 4-3-16,-3-5-7 16,0-2-5-16,-3-1-6 15,3-5-9-15,-3-6-10 16,4-7-54-16,2-3-78 16</inkml:trace>
  <inkml:trace contextRef="#ctx0" brushRef="#br0" timeOffset="1843.3181">5086 819 198 0,'0'0'74'0,"-14"21"-70"0,-14 12 32 16,-12 9-8-16,-5 7-24 15,0-3-3-15,-1-1 2 16,10-5 1-16,6-8-2 15,8-10 3-15,10-8-3 16,6-6-2-16,6-5 0 16,0-2-6-16,0 2-5 15,0 3 2-15,3 1 9 16,9 5 4-16,4 0 1 16,-1 5-3-16,0 2 4 15,-3 6 5-15,-1 8-3 16,-3 6 1-16,-3 8 11 15,-2 3-2-15,0 1-5 16,-3-8-1-16,3-3-5 0,-3-11-5 16,3-5 2-16,0-9-4 15,-3-6 0-15,0-5-2 16,0-4-15-16,3 0-24 16,-3 0-84-16</inkml:trace>
  <inkml:trace contextRef="#ctx0" brushRef="#br0" timeOffset="2430.4016">5987 857 209 0,'0'0'32'16,"-3"2"-26"-16,3 9 7 15,0 12 15-15,10 7 14 16,1 9-13-16,-2 13-7 16,-3 6 0-16,-2 8 0 15,2 1-10-15,-3-4-5 0,3-6 1 16,2-8-5-16,-1-5-3 15,-4-5-1-15,0-7 0 16,-3-6-11-16,3-10-21 16,-3-11-64-16,6-5-106 15</inkml:trace>
  <inkml:trace contextRef="#ctx0" brushRef="#br0" timeOffset="2691.4997">6448 906 92 0,'0'24'125'0,"0"10"-122"16,0 11 27-16,0 10 2 16,0 6-10-16,0 2-10 15,0-2 0-15,10-4 4 16,-2-6-6-16,1-4 3 15,-3-5-5-15,4-7-8 16,-7-8 0-16,0-12-5 16,0-8-4-16,-3-7-11 15,0-5-10-15,0-22-145 16</inkml:trace>
  <inkml:trace contextRef="#ctx0" brushRef="#br0" timeOffset="2983.7204">6485 862 191 0,'0'0'19'0,"3"0"-6"15,6 0-13-15,5 0 28 16,14 0 5-16,9 0 2 16,8 0-9-16,0 10-6 15,4 3-2-15,-7 8-7 16,-5 3-3-16,-10 5 1 15,-9 6 0-15,-6 9 2 0,-12 5-1 16,0 9-2 0,-6 2 3-16,-18 1-2 0,0-6-4 15,-9 0-1-15,-4-5-4 16,6-5-1-16,1-13-7 16,7-12-16-16,4-12-29 15,10-8-65-15</inkml:trace>
  <inkml:trace contextRef="#ctx0" brushRef="#br0" timeOffset="3291.6415">7058 954 128 0,'0'14'35'0,"-3"21"-2"0,-12 7 35 16,2 8-26-16,1 5-4 15,-3 5-14-15,6-2-9 16,0-5 3-16,2-2-7 16,7-9-3-16,0-6 1 15,0-5-4-15,16-6 0 16,9-4 2-16,5-6 1 16,3-5 1-16,9-4 7 15,-2-6-8-15,2 0-5 16,-8-8-3-16,-1-15-5 15,-3-10-14-15,-5-11-26 16,-4-7-43-16,-9-1-44 0,-9-6-69 16</inkml:trace>
  <inkml:trace contextRef="#ctx0" brushRef="#br0" timeOffset="3486.5326">7161 808 256 0,'-4'0'0'0,"4"0"4"16,0 0 16-16,4 0-19 15,14 0 21-15,9 1 2 16,1-1-3-16,5 0-9 16,-3 0-12-16,-5 0-20 0,-10-1-60 15,-6-1-100-15</inkml:trace>
  <inkml:trace contextRef="#ctx0" brushRef="#br0" timeOffset="3674.8985">7036 1138 3 0,'-3'12'135'0,"3"-2"-134"15,0-1 19-15,19-4 10 16,2-4 21-16,10-1-21 15,5 0-2-15,6-1-13 0,1-17-15 16,5-4-21-16,-2 0-73 16,-4 0-103-16</inkml:trace>
  <inkml:trace contextRef="#ctx0" brushRef="#br0" timeOffset="3997.1058">7758 934 67 0,'-3'0'181'0,"3"0"-175"0,0 0-6 16,-2 5 24-16,-4 21-11 15,-4 17 7-15,-2 11-8 16,-1 11-2-16,2 2-1 16,5 3-3-16,0-6-1 15,3-3-3-15,3-7 6 16,-4-3-4-16,1-11-3 16,3-13-1-16,-3-10-4 15,3-16-12-15,0-1-15 16,0-31-71-16</inkml:trace>
  <inkml:trace contextRef="#ctx0" brushRef="#br0" timeOffset="4349.5142">7734 867 136 0,'13'-12'5'16,"7"-2"1"-16,8-1 25 15,5-2 8-15,3 1 6 16,-3 3-10-16,2 7-12 16,-9 4-4-16,-4 2-11 15,-4 0-1-15,-3 15-1 16,-2 9 1-16,1 9 2 16,-2 5-1-16,-2 6 5 0,-4 6-3 15,-3 2-4-15,2 4 4 16,-5 2-6-16,0-1-2 15,3-1-1-15,-3 0 0 16,3-3-1-16,1-4 0 16,2-7 0-16,0-4 0 15,-3-8-2-15,0-6-6 16,-3-10-13-16,0-6-19 16,0-8-60-16,-6 0-140 15</inkml:trace>
  <inkml:trace contextRef="#ctx0" brushRef="#br0" timeOffset="4574.8524">7676 1331 184 0,'10'-5'24'16,"16"-4"-22"-16,9-2 46 15,4 1-16-15,0 0 9 16,3 0-20-16,-2 2 0 16,-1 2-14-16,-5 1-7 15,-7 0-8-15,-8-1-61 16,-2-2-164-16</inkml:trace>
  <inkml:trace contextRef="#ctx0" brushRef="#br0" timeOffset="5661.7709">9702 701 68 0,'-6'-7'156'0,"3"2"-139"15,0 3 14-15,-2 2 10 16,5 0-20-16,0 0-11 0,-1 0 5 16,-5 14 2-1,-6 8-4-15,-4 12 2 0,-4 9-2 16,-5 8-1-16,-2 5-2 15,-2 3-8-15,3 3 5 16,-1 0-3-16,3-2-2 16,3-5-2-16,5-9 2 15,7-11-1-15,6-10-1 16,3-8-4-16,0-5 1 16,15-2 0-16,12-5 3 15,4-5 6-15,12 0 3 16,8 0-3-16,6-12 1 15,1-5-4-15,3-1-3 16,-2-4 3-16,0 0 1 0,-7 0-3 16,-1 2 2-16,-5 1 0 15,-4 2 0-15,-9 5 1 16,-8 1-3-16,-4 7 1 16,-12-2-2-16,-6 5-1 15,-3 1 1-15,0-2-3 16,0 1-6-16,0-3-6 15,0-5-11-15,-6 0-70 16,-9 0-19-16,0-4-40 16</inkml:trace>
  <inkml:trace contextRef="#ctx0" brushRef="#br0" timeOffset="5932.2404">9954 882 157 0,'-9'24'20'0,"-7"10"-7"16,2 10 35-16,5 11-14 15,-4 12-3-15,1 8-6 16,-3 1 0-16,6-3 3 16,3-8-9-16,3-6 0 15,3-10-7-15,0-7-6 16,0-4 2-16,0-7-1 15,0-7-5-15,0-8-2 0,3-4-2 16,-3-7-9-16,3-3-14 16,-3-2-41-16,0 0-67 15</inkml:trace>
  <inkml:trace contextRef="#ctx0" brushRef="#br0" timeOffset="7866.0763">2936 1895 229 0,'3'-4'20'0,"-3"4"-16"15,0 0-4-15,4 0 11 0,2 0-5 16,3 0 7-16,2 0-4 15,5 0 9-15,1 2 10 16,2 3-9-16,3-2 4 16,5 4-7-16,3-2-5 15,1 1 8-15,8-2-10 16,3-3 4-16,7 1 7 16,-1-2-4-16,4 0-3 15,-6 0-8-15,-1 2 0 16,1 0-4-16,-7 1 2 15,3-1-1-15,1 4 1 0,-4-3-3 16,4-1 2-16,2 2-2 16,-2-4 4-16,5 0-4 15,-5 0 3-15,2 0 1 16,-3 0 0-16,-2 0-3 16,6 0 4-16,7 0-2 15,2 0 3-15,6 0-2 16,5 0-3-16,-2 5 0 15,1-3 3-15,1-2-4 16,-2 0 3-16,6 0 1 16,-1 0-3-16,1 0 0 15,-6 0-1-15,0 0 1 16,2 0 0-16,1 2-1 16,12 6 3-16,2 2-1 0,7 1 0 15,9-3-2-15,10-4 0 16,5-4 1-16,6 0 0 15,-3 0-2-15,1-4 1 16,-4-3 0-16,-3 4 0 16,-6 3 0-16,-3 0 0 15,-6 0 0-15,4 5-1 16,-1 1 1-16,2 0 3 16,-2-1-2-16,0-3-1 15,-3 0 0-15,-9-1 0 16,0 1 0-16,-9 2 0 15,-3 0-1-15,-9 3 1 0,-1-2 0 16,-5-1 0 0,3 1 0-16,-3-2 0 0,-2 0 1 15,2-1 2-15,0-2-2 16,3 0-1-16,2 0 3 16,4 0-3-16,0 0 0 15,-3 0 0-15,-3 0 0 16,2 0 0-16,1 0 1 15,2 0-2-15,-2 0 0 16,-3 0 1-16,-1 0 1 16,-2 0-1-16,0 0 0 15,3 0 1-15,2-2 0 16,-2-1 0-16,5 0 1 0,-5 1 0 16,3-1-2-16,-4 3 2 15,4-1-1-15,0 0 1 16,-1 1-2-16,1-3-1 15,-1 0 1-15,1-1-1 16,-3 0 1-16,5 0 1 16,-5 1-1-16,3 2 0 15,-1-2-1-15,5 3 2 16,1-6-1-16,4 0 0 16,6-3 0-16,-1-4 0 15,-1-1-1-15,1 2 1 16,-2-1 1-16,0 4 2 15,-3-4-3-15,-3 4-1 16,-4-2 1-16,-8 0 0 0,-6 1 0 16,-7 2-1-16,-9 0 0 15,-9 2-3-15,-8 3 1 16,-10 2-3-16,-6-3-13 16,-3-3-5-16,0-3-9 15,-9 2-72-15,-24 0-110 16</inkml:trace>
  <inkml:trace contextRef="#ctx0" brushRef="#br0" timeOffset="9022.2825">2639 569 212 0,'0'-4'0'16,"0"4"0"-16,0 0 12 15,0 0-1-15,0 0-5 16,0 0-4-16,1 11 2 16,7 8 6-16,-2 13 9 15,3 16-5-15,-2 13 4 16,-1 11-1-16,-3 2-5 16,-1-1-3-16,-2 0-2 15,0 0 3-15,0-2-4 16,0 2 1-16,0-1-5 15,0-1 1-15,0 0-1 0,4 4 3 16,1-6-2-16,2 1-1 16,-1-8-1-16,0-2 1 15,-3-5-1-15,0-7-1 16,0-4 0-16,-3-9 0 16,0-12 0-16,0-8 0 15,0-10 0-15,0-5-3 16,0 0-3-16,0 0-2 15,0-21-26-15,-6-22-166 16</inkml:trace>
  <inkml:trace contextRef="#ctx0" brushRef="#br0" timeOffset="10462.3671">2764 606 151 0,'6'-1'5'16,"-1"-1"4"-16,4 2-9 15,4-1 8-15,2-2 11 16,9-1 11-16,7 0 2 15,8-3-3-15,9 3 4 16,5-3-4-16,7 1-11 0,1 0-4 16,3-2 2-16,5 2 0 15,4 1-3-15,0 1 0 16,-1 2-7-16,-5 1 1 16,2-2-3-16,-5 0 1 15,6 2 0-15,-3-2-3 16,2-1 4-16,-2 2 3 15,1 1-7-15,-2-1 3 16,4 0-4-16,2 0 1 16,2-1 2-16,-5 0-4 15,0-2 0-15,-5 1 0 16,2 1 0-16,2-3 2 0,-1 5-4 16,-1 1 2-16,1 0 0 15,-4 0 0-15,4 0 0 16,4 1 0-16,4 5 3 15,7-1 1-15,6 0-3 16,-1-3 0-16,4 2 0 16,0-2 0-16,3 4-1 15,-6-5 1-15,0 1-1 16,-3 0 0-16,-6-2 0 16,0 0-2-16,-4 0 2 15,-7 0 0-15,-7 0 1 16,-5 0 2-16,-1 0-3 15,-3 0 1-15,3 0 0 0,3 0 0 16,11 0 1-16,12 3 0 16,8 3 0-16,2 0-2 15,-3 1 0-15,0 1 0 16,0 1 0-16,0 2 0 16,3-1 0-16,0-1 0 15,-7-2 0-15,4-1 1 16,-3-3-1-16,-5 0 1 15,1 0-1-15,-5 3 0 16,5-1 3-16,-1 0-3 16,5 1 4-16,-1-2-4 15,-2-1-1-15,6-2 1 16,-2-1 0-16,2 0 2 16,-1 0-2-16,1 0 2 15,-6 0-1-15,-4 0-1 0,-7 3 1 16,-2 3-1-16,-8 1 1 15,3-1 1-15,5 0-2 16,2-4 1-16,4-2 4 16,-3 0-4-16,-4 0 0 15,-6 0 1-15,-4-2 1 16,-3 2 0-16,-6 0-2 16,-7 0 1-16,1 0-1 15,-4 4 0-15,-4 7 0 16,3-5-1-16,-2-2 0 15,-3 3 0-15,4-4 0 16,3-2 1-16,5-1 0 0,1 0 0 16,-1 0-1-16,-2 0-1 15,-4-4 1-15,-6-3 1 16,-4 4-1-16,3-4 3 16,1 4-3-16,3-5 0 15,7 1 1-15,2 0 1 16,-3-3-1-16,0 2-1 15,-4 2 0-15,-11 0-3 16,-8 6 3-16,-10 0 0 16,-4 0-4-16,-2 0 1 15,0 0 1-15,-3 0 0 16,6 11 1-16,-2 10 1 0,2 9 3 16,0 9-2-16,0 6 3 15,0 8-1-15,3-2-3 16,-6 4 0-16,0 7 0 15,-3 6 0-15,0 5 1 16,0-2-2-16,0 0 2 16,0-5 1-16,0-1-2 15,-6-1 0-15,2 1 0 16,-1 3 1-16,2-2 0 16,0-4-1-16,3-2 0 15,0-7 0-15,0-4 0 16,0-4 0-16,3-4 1 15,0-9-1-15,2-8-1 0,-1-6 1 16,-1-8-2-16,0-4-3 16,-3-4 1-16,0-2-3 15,0 0-8-15,0 0-14 16,0-4-13-16,0-11-98 16</inkml:trace>
  <inkml:trace contextRef="#ctx0" brushRef="#br1" timeOffset="19038.075">3203 3331 184 0,'0'0'41'15,"-5"-4"-39"-15,1 3 11 16,4-1 18-16,0 2-1 0,0-2-5 15,0 2-4-15,0 0 4 16,0 0-1-16,0 0-1 16,0 0-7-16,0 0 1 15,0 0-2-15,0 0-3 16,-2 0-5-16,2 0 2 16,-1 0-5-16,1 0 2 15,0 0-1-15,0 0-3 16,-2 0 0-16,2 0-2 15,0 0 0-15,0 0 0 16,0 0-2-16,0 8 2 16,0 10 0-16,0 5 0 15,0 9 0-15,0 7 0 16,5 9 1-16,-1 3-1 0,-2 6 0 16,1-3 0-1,-3-3 1-15,0-6 1 0,0 1-2 16,0 2 0-16,0 5 4 15,0 6-2-15,0 2-1 16,0-1-1-16,0-3 0 16,0 2 0-16,0-5 0 15,0 3-1-15,0 2 1 16,0 1 2-16,0 3-2 16,0-8 0-16,0-7 0 15,0-4 0-15,0 2 0 16,0-2 0-16,0 0 1 15,0-2-1-15,-5-4 1 0,1-3-2 16,1 0 2-16,0-7-2 16,-3-2 1-16,0-6 0 15,0-5-1-15,-3-1 1 16,-1-2-2-16,-1-5 0 16,-1-2 2-16,-4-5-2 15,-2 0 1-15,0 0-2 16,-1-7 0-16,2-11-3 15,1-3 5-15,5-2-3 16,5-2 0-16,5 1 3 16,-1-1-1-16,2 4 0 15,0 1 1-15,0 3 0 0,0 5 1 16,6 1-2 0,-3 4 2-16,2 1 0 0,1 2-1 15,3-1 0-15,7 2 0 16,2 1 0-16,0-2-1 15,6 4 1-15,1-3 2 16,-1 3-1-16,2 0 0 16,-1 0 0-16,2 0 0 15,1 0-1-15,-1 0 2 16,1 0-1-16,-1 3 0 16,1 6 2-16,-2 0 0 15,4 2-2-15,-2 3 1 16,2 1-1-16,-3-2 0 15,-2 2 2-15,2-2-2 16,-2-4 2-16,-2 2 0 0,2-2 1 16,2 0 0-16,1-1-1 15,2 0 1-15,0 0 4 16,-5 1-6-16,2-1 2 16,-3 0-1-16,0 0 3 15,-2 2-2-15,-1-2 1 16,0 3-2-16,0-3-2 15,-2 2 5-15,4 1-3 16,-1 0-1-16,2-2 1 16,1 2 2-16,-2-3 0 15,-1-2-3-15,2 0 0 16,-2-4 1-16,1 0 0 0,-1-2 2 16,5 0-1-16,-2 0 0 15,2 0 1-15,0-7-4 16,-3-3 0-16,1-10-7 15,-1-11-6-15,3-14-17 16,-2-15-18-16,1-13-90 16</inkml:trace>
  <inkml:trace contextRef="#ctx0" brushRef="#br1" timeOffset="20126.1861">5069 4126 145 0,'0'0'54'0,"0"0"-51"0,0 0 10 16,0 0 20-16,3 0-5 15,-3 0-12-15,0 0-3 16,5 0 0-16,-1 0-1 16,4 3 6-16,2 4 7 15,2 0-9-15,3 1 4 16,3 1-3-16,4-2-6 15,2-2 4-15,3 0-5 16,3-2-2-16,3 0 3 16,2-1-2-16,-2 0-4 15,0 2-2-15,0-4-1 16,1 1 2-16,-1-1-3 0,0 0 1 16,-3 2-2-16,-2-2 1 15,-4 0-1-15,-3 0 1 16,-3 0-1-16,-9 0 1 15,4 0-1-15,-7 0 0 16,0 0 0-16,2 0 0 16,-1 0 0-16,-1 0 1 15,3 0-1-15,-3 0-1 16,0 0 1-16,1 0-2 16,-1 0 1-16,2 0-1 15,-2 0-2-15,1 0-2 16,-1 0 2-16,0 0-1 15,0-2 2-15,2 2 1 0,-4-1 2 16,2-1 0 0,0 0 0-16,0 2 0 0,0 0 0 15,7-2-1-15,-4 2 1 16,2-1 1-16,-1 0-1 16,2 1-1-16,-3-2 1 15,3 1 0-15,-3-1 0 16,3 1 0-16,1-2 3 15,-2 2-3-15,2 0 1 16,2-2-1-16,0-3 0 16,0 3 1-16,-2-3-1 15,-1 2 1-15,-4 1-1 0,-2-1 0 16,-6 4-2 0,0-2-7-16,0 2-10 0,0 0-8 15,-3 0-30-15,-9 0-61 16,-3-2-17-16</inkml:trace>
  <inkml:trace contextRef="#ctx0" brushRef="#br1" timeOffset="21265.5783">5041 4590 81 0,'0'0'89'15,"0"0"-88"-15,0 0 10 16,0 0 24-16,3 0 1 16,-3 0-15-16,0 0-11 15,3 0 3-15,0 0 3 16,-3 0 3-16,3 0 3 15,-3 0-9-15,0 0 1 0,0 0 1 16,0 0-2-16,0 0-2 16,3 0-2-16,0 0-3 15,3 0 2-15,6 0-1 16,0-2 2-16,-2 1 1 16,2-1-4-16,-3 1-1 15,1 0 0-15,-2-1 1 16,1 0 3-16,0 1-2 15,3 0-1-15,-3 1 4 16,0 0-2-16,1 0-4 16,2 0-1-16,3 0 1 15,3 0-2-15,7 0 5 0,-1 0-2 16,3 0 4-16,-3-2-7 16,0 1 1-16,-2-1-1 15,-1 2-1-15,0 0-1 16,3 0 3-16,-2 0-3 15,2 0 2-15,-3 0-2 16,3 0 1-16,1 0 3 16,2 0-2-16,1 0 0 15,-2 0 0-15,-1 0 0 16,-1-2-1-16,-2-2 1 16,-2 3-2-16,-1-2 0 15,-1-1 0-15,0-1 0 16,1 2 0-16,1-1 0 0,-1-1 0 15,-1 5 0-15,-3-2 0 16,-2 2 0-16,1 0 0 16,-2 0 0-16,-2 0 1 15,2-2 0-15,0 2-1 16,0-1 0-16,0 1 0 16,4 0 0-16,-2 0 0 15,2 0 0-15,-4 0 0 16,0 0 0-16,-3 0 0 15,0 0-1-15,0-2 0 16,1 2 1-16,-4 0 0 16,-1 0 0-16,-2 0 0 15,0-1 1-15,-3 1-2 16,0 0 1-16,0 0 0 0,0 0-3 16,0 0-1-16,0 0-3 15,0 0-2-15,0 0-13 16,0-4-25-16,0 3-6 15,-3 1-81-15</inkml:trace>
  <inkml:trace contextRef="#ctx0" brushRef="#br1" timeOffset="25370.2755">7573 3278 123 0,'0'-5'15'0,"0"1"-9"16,-3-1 25-16,3 5 19 15,0 0-11-15,0 0 1 16,-2 0 0-16,-1 0 2 16,3 0-8-16,0 0-8 15,-3 0-3-15,-1 0-2 16,4 0-7-16,-3 0-1 16,3 0-2-16,0 2-4 15,0-1-2-15,0 1-2 16,0 0-1-16,0 3-2 15,0 10 0-15,0 9 0 16,-3 12 0-16,3 13 0 0,0 5 0 16,0 0 1-1,0-1 1-15,0-2-2 0,0-3 0 16,0-3 1-16,-3-3 0 16,3-2-1-16,0-5 0 15,0-6 0-15,0-5 0 16,0-8 0-16,0-3 0 15,0-5 0-15,0-4-1 16,0 1 0-16,0-4-1 16,0 1 0-16,0-2-2 15,0 0-1-15,0 0-7 16,0 0 1-16,0 0-8 0,0 0-6 16,0 0-7-1,0 0-17-15,-3-7-54 0,-3 0-99 16</inkml:trace>
  <inkml:trace contextRef="#ctx0" brushRef="#br1" timeOffset="26052.4706">6979 4219 268 0,'-4'0'44'0,"4"0"-41"16,0 0 12-16,0 0 8 16,0 0-15-16,0 0-6 15,0 0 2-15,10 0 7 16,5 5 3-16,6-1 6 16,7 2 2-16,8 0-11 0,6-2 3 15,7 1 3-15,3 0-9 16,-1 1-1-16,-2 0-3 15,-7 0 1-15,4 0 3 16,-1 0-1-16,1-3 0 16,-1 4-3-16,1-4 3 15,-1 2-3-15,4 0 0 16,-4-1 1-16,1-2-2 16,-4 2 1-16,0-2 1 15,1-2-2-15,2 0-2 16,4 0 3-16,-7 0-2 15,1 0-1-15,-10 0 0 16,-5 0-1-16,-8 0 0 0,2 0 1 16,-3 0-1-1,-2 0 0-15,2 0 0 0,-5 0 1 16,-1 0-1-16,-4 0 0 16,0 0 0-16,-6 0-2 15,0 0 1-15,-3 0-3 16,0 0-2-16,0 0-2 15,0 0-6-15,0-2-12 16,-9 1-29-16,-9 1-24 16,-3 0-29-16,-4 0-91 15</inkml:trace>
  <inkml:trace contextRef="#ctx0" brushRef="#br1" timeOffset="26749.4265">7524 4642 292 0,'0'0'2'16,"0"0"5"-16,0 0-7 16,0 0 5-16,3 0 2 0,10 8-3 15,2 0-1-15,3 1 3 16,1 4 0-16,2 2 1 16,0 4 9-16,1 3-1 15,-2 4-1-15,-4-1 3 16,1-1-6-16,-4 2 3 15,-1-5-4-15,-6-1-5 16,1 2 4-16,-7-1 0 16,0 2-3-16,0 2 7 15,0-2 0-15,-13 6-6 16,-5 2-2-16,-9 1-1 16,-1 4-2-16,-5 2-2 0,0-6-1 15,0-2 1-15,2-8 0 16,4-4 0-16,2-7 0 15,7-4 1-15,6-3 0 16,6-4 0-16,3 0-1 16,3 0 0-16,0 0-1 15,0 0-9-15,0 0 3 16,9 0 6-16,9 0 1 16,12 0 8-16,7 0-3 15,5 0 2-15,3 0 1 16,1 0-2-16,-4 0 1 15,1 0-3-15,-6 0-1 16,-4 0-3-16,0 6 0 0,-8-1 0 16,-1 1 2-1,-6-2-1-15,-3-3-1 0,-6-1 1 16,-3 0-1-16,0 0-5 16,-6 0-1-16,0 0-11 15,4 0-7-15,8 0-55 16,9-3-120-16</inkml:trace>
  <inkml:trace contextRef="#ctx0" brushRef="#br1" timeOffset="27687.5927">8959 3871 186 0,'-3'0'31'16,"-4"0"-15"-16,6 0 13 15,-3 0 0-15,4 0-8 16,0 0-13-16,0 0 4 0,-3 2 0 16,0 16-1-1,0 7 7-15,-6 9 1 0,3 5-7 16,-7 6-4-16,5 5 3 16,-4 2 0-16,2 3 0 15,1 3-3-15,3 6 1 16,1 5-5-16,1 2 4 15,4-1-3-15,0-5 1 16,0 4-2-16,0-6 0 16,0-3-1-16,0 0-2 15,0-7 1-15,4-3-2 16,-3-4 1-16,3-5 0 16,-1-6 1-16,0-6 0 15,-3-9 1-15,3-4-2 0,-3-7-1 16,0-3 0-16,0-4 0 15,0-2-1-15,0 0 1 16,0 0-3-16,0 0-3 16,0 0-10-16,0 0-26 15,0-12-81-15</inkml:trace>
  <inkml:trace contextRef="#ctx0" brushRef="#br1" timeOffset="28661.9135">9669 4284 234 0,'0'0'30'16,"3"0"-12"-16,-3 0 31 0,0 0-13 15,3 0-18-15,-3 0-10 16,0 0 4-16,0 0-5 15,0 0-2-15,0 3-4 16,3 12 7-16,-3 7 0 16,3 6-3-16,-3 10 2 15,3 3-3-15,-3 3 6 16,1 2-1-16,4 3-5 16,-2 4 2-16,0 5 0 15,3 4 0-15,3-8-5 16,4 1 0-16,-4-11-1 15,6-8 0-15,-3-9 2 16,-3-7-4-16,-3-7 4 0,-1-7-2 16,-1-6 0-1,-4 0 0-15,3 0 2 0,3-6 0 16,3-21 12-16,10-17-6 16,5-13-6-16,0-11-2 15,3-4-1-15,0 1-3 16,-5 2 3-16,-6 11 1 15,4 7 0-15,-11 13 0 16,1 13 0-16,-4 7 3 16,-3 11-3-16,-2 6-3 15,3-2 3-15,-4 3 0 16,0 0-4-16,0 0 1 16,3 4 1-16,3 17 2 15,4 9 1-15,2 13 1 0,3 5 1 16,0 2-1-16,1 0-1 15,-2 1 3-15,2-3-2 16,-1-2-1-16,3-5 0 16,3-5-1-16,-4-7 1 15,3-3 4-15,-2-6-2 16,-3-3-1-16,0-5 0 16,1-2 0-16,-2-5 3 15,2-5-2-15,2 0 2 16,6-16 3-16,-2-16 4 15,5-13-2-15,-3-13-6 16,-3-1-2-16,-2-7-1 16,-10 7-1-16,-1 9 2 0,-2 8-2 15,-6 10 3-15,0 3-2 16,0 0-1-16,0 0 0 16,-9-1-1-16,1 5-5 15,-5 2 0-15,4 1-1 16,3 5-7-16,-3 1-5 15,0 0-2-15,0 4-20 16,-3-1-61-16,-1 1-145 16</inkml:trace>
  <inkml:trace contextRef="#ctx0" brushRef="#br1" timeOffset="29240.6308">9657 4031 257 0,'0'0'67'0,"0"0"-67"15,0 0 0-15,0 0 6 0,15 0 2 16,9 0 15-16,4 0-1 16,5 0-3-16,0 0 8 15,1-5-9-15,-1-2-6 16,0 3 2-16,3-3-2 15,-2 4-1-15,3 0-5 16,-1 0 2-16,3 1-1 16,-3 1 0-16,1 0-2 15,3 0 0-15,-4-3-3 16,-3-1-2-16,-2 0 4 0,-1 0-1 16,3 2 2-16,-5-3-1 15,2 0 1-15,-6 3-4 16,-3 0 2-16,-2 0-3 15,-1 3-2-15,-6-1 1 16,0 1 0-16,-3-4 0 16,0 2 1-16,-3 0-2 15,-3 2-4-15,-3-1-7 16,0 1-4-16,0-2 0 16,0 0-7-16,-12-3-40 15,-9-1-47-15,-1-4-44 16</inkml:trace>
  <inkml:trace contextRef="#ctx0" brushRef="#br1" timeOffset="29622.4297">10160 3626 231 0,'0'0'66'0,"0"0"-60"16,0 0 10-16,0 0 4 16,0 0-12-16,0 0 5 15,9 4 5-15,7 8 0 16,4 4 3-16,2 3-4 16,2-1-6-16,1 4 0 0,-2-2-4 15,2 1 4-15,2-3-4 16,-5 0 3-16,2-3 0 15,-3 0 1-15,0-4-2 16,-6-2-4-16,-2-3-3 16,-5-1 0-16,-2-2-1 15,-3-3-1-15,4 2 0 16,-4-1-5-16,3 0-7 16,3 3-7-16,-2 1-20 15,4 3-24-15,1 0-31 16,4 0-85-16</inkml:trace>
  <inkml:trace contextRef="#ctx0" brushRef="#br1" timeOffset="30124.5456">10928 3935 250 0,'0'-3'63'0,"0"3"-63"16,0 0 11-16,1 0 19 16,-1 0-14-16,0 0-11 15,0 0 0-15,0 0 1 0,0 9 2 16,0 10 0-16,2 10 8 15,-2 6-8-15,0 6 3 16,0 4-3-16,0 1-3 16,0 1 1-16,0 3 0 15,0 4 0-15,1-3 4 16,3 3-4-16,-4-6-2 16,3-2 0-16,-3 0 0 15,3-2-1-15,-3-4-1 16,0 7 1-16,3-3-2 15,-3 0 1-15,4-4 0 16,-4-3-2-16,0-7 1 16,3-4-1-16,-3-6 0 0,0-7-1 15,0-2 0-15,3-5-3 16,-3-5 1-16,3-1-7 16,-3 0-6-16,0 0-20 15,3-15-50-15,0-14-75 16,0-9-12-16</inkml:trace>
  <inkml:trace contextRef="#ctx0" brushRef="#br1" timeOffset="30530.4295">11170 3968 270 0,'0'0'63'0,"0"0"-57"16,0 0-3-16,0 0 9 15,6 9-2-15,0 15 7 16,0 6-2-16,0 5-2 16,1 5 0-16,-3 5-6 15,6 6-4-15,-7 10 6 16,0 7 3-16,0 5 0 15,-3-2 2-15,0-5-3 16,0-4-3-16,0-4-3 0,0 1 0 16,0-4-2-1,0 1 0-15,0-7-2 0,0-7-1 16,0-7 0-16,0-7 0 16,0-6-1-16,0-6 1 15,0-4-2-15,0-8-2 16,0-3-4-16,0-1-14 15,-3-3-15-15,-3-17-121 16,-8-10-106-16</inkml:trace>
  <inkml:trace contextRef="#ctx0" brushRef="#br1" timeOffset="31407.5951">9123 3992 151 0,'0'0'51'0,"-3"0"-48"16,3 0 7-16,-3 0 4 15,3 0-3-15,0 2-3 16,0 0 2-16,0 4 8 0,0 4-2 16,-3 2 3-1,3 9-6-15,-3 8 1 0,3 6 5 16,-3 7 1-16,0 6-4 16,3 3 0-16,-3 7-4 15,3 3 4-15,0 3-4 16,0 0-5-16,0 0 3 15,0 0-3-15,0 3-4 16,0 3 1-16,0-2-1 16,0-2-2-16,0-5 1 15,0-7 0-15,0-10 0 16,0-12-1-16,0-3 0 16,0-14-1-16,0-5 0 15,0-9-1-15,0 2 0 0,0-3-2 16,0 0-6-16,0 0-13 15,0-9-21-15,3-13-72 16,9-8-79-16</inkml:trace>
  <inkml:trace contextRef="#ctx0" brushRef="#br1" timeOffset="32360.5989">11298 3403 133 0,'-16'-8'35'16,"4"5"-7"-16,3 2 27 16,0 0-7-16,6 1-10 15,3 0-4-15,0 0-9 16,0 0-3-16,0 0-5 15,0 0-5-15,0 0-2 16,1 0-4-16,22-2 1 0,13-3 13 16,10 0-9-1,2 2-1-15,-5 3-9 0,-9 0 1 16,-4 0-1-16,-9 9 0 16,0 4-1-16,-2 3 1 15,1 3 0-15,-7 0 1 16,0 4-2-16,1-1 2 15,-8 1 1-15,-3 1-3 16,-3 0 3-16,0-1 4 16,-3 6-6-16,-18 1 0 15,-1 4 0-15,-4-5 0 16,-2-1-2-16,1-9 1 0,-2-2-1 16,0-4-2-1,-4-7 0-15,0 1 1 0,5-5 2 16,4-2 0-16,6 0 0 15,8 0 1-15,3 0-1 16,6 0 0-16,1 0-1 16,0 0 0-16,0 0-1 15,0 0 0-15,0 0 1 16,0 0 1-16,0 0 0 16,0 0 0-16,8 0 0 15,11 0 3-15,8 0 4 16,8 0-3-16,6 0 0 15,8-2-1-15,-3-2 2 16,5 1 1-16,0 0-3 16,-7-2 0-16,-2 2-3 0,-6-3 0 15,-7 3-4-15,-6 0 1 16,-6 1-5-16,-8 1-3 16,-3-1-31-16,0-2-60 15,-2-5-138-15</inkml:trace>
  <inkml:trace contextRef="#ctx0" brushRef="#br1" timeOffset="34414.2243">12520 4302 272 0,'-23'4'46'15,"6"-4"-25"-15,5 0 23 16,9 0-1-16,3 0-29 15,0 0-4-15,0 0-4 0,0 0 0 16,6 0-2-16,6 1 7 16,9 5-3-16,7 0-4 15,2-1 2-15,9 0 0 16,10-1 1-16,6-1 2 16,9-1 0-16,-1-2 0 15,7 0 0-15,5 0 1 16,-4 0-5-16,-2 0 4 15,-4-2-4-15,0-3-3 16,-1 0 0-16,0 2-2 16,6-4 0-16,-9 2 1 15,-10 1 0-15,-10-1-1 0,-13 4 4 16,-15-2-4 0,-6 2 1-16,-5 1-1 0,-2 0 0 15,0 0 0-15,0 0-4 16,0 0-1-16,0 0-5 15,0 0-12-15,0 0-14 16,0 0-34-16,0 1-95 16</inkml:trace>
  <inkml:trace contextRef="#ctx0" brushRef="#br1" timeOffset="35396.1078">15083 3289 106 0,'-12'6'47'0,"5"-3"-29"15,1-1 26-15,6 0 15 16,0 0-27-16,0-2-10 15,0 0-1-15,0 0 2 16,0 1-2-16,0 1-1 16,0 0-6-16,13 3 6 15,13 1-2-15,9 0 4 16,10 1-8-16,5-1-5 16,2 1-3-16,6 0-2 15,3-1 1-15,14 1 1 16,7-4 3-16,2-3-4 0,3 0 1 15,0 0-1 1,-2 0-3-16,-6 0 1 0,-5-1 1 16,-9-2-3-16,-10 0 1 15,-13 2-2-15,-8 1-2 16,-10-2 2-16,0 2 0 16,-8-1-4-16,-10-1 1 15,-2 2-3-15,-4-1-8 16,0 1-7-16,-13 0-10 15,-21 0-89-15,-17 17-91 16</inkml:trace>
  <inkml:trace contextRef="#ctx0" brushRef="#br1" timeOffset="36161.857">15113 3885 393 0,'-3'0'11'16,"3"0"-6"-16,0 2-5 15,15-1 3-15,25-1 6 16,15 0 4-16,17 2-9 15,9 3-4-15,4 6 7 0,2 0-4 16,3 5 2 0,-9-1-1-16,-8 0-1 0,-9-1 2 15,-12 4-3-15,-4-2-2 16,-11-1 2-16,-5 0 2 16,-12 0-3-16,-4-5 0 15,-9 2-1-15,-7 0 0 16,0 5 0-16,-20 8 6 15,-19 12-2-15,-14 5-3 16,-11 9-1-16,-12 3 0 16,-3 1 0-16,-3 0-1 15,1-6-1-15,0-9 2 0,16-3-2 16,7-8 2 0,12-4-1-16,10-3-1 0,3-3 1 15,8-4 1-15,5-4 0 16,10-3 0-16,4-3 0 15,3-4-3-15,3 1-2 16,0 0-1-16,0-1 0 16,0 1 2-16,19-1 4 15,8 3 4-15,8-2 2 16,10 2-3-16,11 2 1 16,8 3 2-16,9-1-5 15,0 2 5-15,-1-3-4 16,-4 3 2-16,-2-1-2 15,-9-2 4-15,-2-3-2 16,-6 5 3-16,-3-6-3 0,-1 3 4 16,-6-3-4-16,-6-2 3 15,-7-1-2-15,-3 0-3 16,-11 0-1-16,-5 0 0 16,-4 0 1-16,-1 0-1 15,-2 0-1-15,0 0 0 16,0 0-2-16,0 0-8 15,0 0-10-15,0 0-13 16,7 0-60-16,4 0-147 16</inkml:trace>
  <inkml:trace contextRef="#ctx0" brushRef="#br1" timeOffset="37233.8092">17784 3573 217 0,'8'-16'43'15,"-2"7"-36"-15,0 6 24 0,-3 3-10 16,-3 0-12 0,0 0 7-16,0 0-5 0,0 0 4 15,4 5-5-15,-1 18 1 16,1 9 2-16,-4 9 2 15,3 6-7-15,-3 5-1 16,0 1 2-16,0 6 0 16,-15-1-4-16,-5 0 3 15,-7 0 2-15,-5-1 0 16,-11 2 0-16,-5 1-4 16,-11 5 0-16,-3-1-1 15,-5-1-3-15,-3-9-1 0,0-8 2 16,-1-8-3-16,2-5 4 15,4-7-3 1,6-12 0-16,5-5 0 0,-1-9 2 16,2 0-3-16,4-18 1 15,4-13-1-15,10-10-4 16,5-11 3-16,7-9-8 16,16-8 8-16,7 0-4 15,0 7 0-15,21 6 5 16,7 10-2-16,8 6 2 15,7 0 0-15,3 5 2 16,-1 4-2-16,-4 5-2 16,-4 10 2-16,-1 3-1 15,-5 9 0-15,5 4 0 16,-3 0 0-16,6 8 0 0,-5 16 1 16,3 8 0-16,-1 6 4 15,-3 3 0-15,-1-1-2 16,1 2 1-16,-1-2-1 15,0 3-1-15,1 2 3 16,-1-1-4-16,0 0 7 16,0 2-6-16,-2-1 3 15,-1-1 1-15,-2 0 2 16,2-5-3-16,-7-4 5 16,1 1-5-16,-3-6 0 15,3-1-2-15,-8-2-1 16,1-3 0-16,-2-1-1 0,-1-4 0 15,-3-2 0-15,-1-1 1 16,0-5-2-16,-4-1-1 16,1-4 0-16,0-4-4 15,0 0 0-15,-1-2-4 16,6 0-16-16,3 0-10 16,2-2-29-16,3-13-33 15,-2-7-125-15</inkml:trace>
  <inkml:trace contextRef="#ctx0" brushRef="#br1" timeOffset="37519.5398">18129 4295 363 0,'-1'0'9'0,"1"0"-4"15,0 0 4-15,0 7-8 16,11 8 8-16,2 1-2 16,3 1-3-16,0 0-2 15,1-2 0-15,-3-3-2 16,1-4-10-16,-6 1-11 0,-3-4-54 15,-2 3-138 1</inkml:trace>
  <inkml:trace contextRef="#ctx0" brushRef="#br1" timeOffset="38649.0637">18158 4629 238 0,'0'3'109'16,"0"4"-93"-16,0 1-14 15,0 3 10-15,0 4 10 16,4 3-14-16,2 0 1 0,0 4 1 16,1-3-4-16,0 3 3 15,-4-5-1-15,0-1-1 16,0-2-3-16,-3-3-1 15,0-4 1-15,0-3-1 16,0-2 5-16,0-2 1 16,0 2 3-16,0-2-2 15,0 0-3-15,0 0 0 16,0 1-2-16,0-1-4 16,0 0 3-16,0 0-2 15,0 0 0-15,0 0 2 16,0 0 1-16,0 0 2 15,0 0-1-15,0 0-1 0,0 0-2 16,0 0 1 0,0 0-2-16,0 0 0 0,0 0 0 15,0 0 0-15,0 0 3 16,0 0-2-16,0 0-2 16,0 0 1-16,0 0 2 15,0 0-3-15,0 0-1 16,0 0 2-16,0 0-2 15,0 0 0-15,0 0 1 16,0 0-1-16,0 0 1 16,0 0-1-16,0 0 2 15,0 0-1-15,0 0 1 0,0 0-2 16,0 0 0-16,0 0 0 16,0 0-2-16,0 0 2 15,0 0 0-15,0 0 0 16,0 0-1-16,0 0 2 15,0 0-1-15,0 0 0 16,0 0 0-16,0 0 2 16,0 0-1-16,0 0-1 15,0 0 0-15,0 0-1 16,0 0 2-16,0 0-1 16,0 0 0-16,0 0-1 15,0 0 1-15,0 0 0 0,0 0 0 16,0 0 0-1,0 0 1-15,0 0-1 16,0 0 1-16,0 0-1 0,0 0 0 16,0 0 0-16,0 0 0 15,0 0 0-15,0 0 0 16,0 0-1-16,0 0-2 16,0 0 2-16,0 0 0 15,0 0 1-15,0 0 0 16,0 0 0-16,0 0 0 15,0 0 0-15,0 0 0 16,0 0 0-16,0 0 1 16,0 0-2-16,0 0 1 15,0 0-1-15,0 0 1 16,0 0-1-16,0 0 1 0,0 0 0 16,0 0-2-16,0 0 2 15,0 0-2-15,0 0 2 16,0 0-2-16,0 0 1 15,0 0-2-15,0 0 2 16,0 0 0-16,0 0 1 16,0 0-3-16,0 0 3 15,0 0-3-15,0 0 3 16,0 0-1-16,0 0-1 16,0 0 0-16,0 0-1 15,0 0-7-15,3 0-2 16,0 2-12-16,3-2 10 0,0 0-30 15,-1 0-45-15,2 0-55 16</inkml:trace>
  <inkml:trace contextRef="#ctx0" brushRef="#br1" timeOffset="40234.3547">19729 3391 306 0,'1'0'27'0,"-1"-1"-26"16,0-1 33-16,0 2 2 15,0 0-8-15,0 0-7 0,0 0 1 16,0 0-1 0,0 0-2-16,-8-4-6 0,-17 0-11 15,-14-3-1-15,-9 5-1 16,-15-1 2-16,-4 1-2 15,-6 1 0-15,3 1-2 16,2 0 2-16,13 0 0 16,13 0-5-16,11 4 5 15,12-1 0-15,6-2 0 16,10-1 0-16,0 0 2 16,3 0-2-16,0 0 0 15,0 0 0-15,0 2 0 16,0-2-2-16,0 2 1 0,0-2-1 15,0 1 0 1,0 5-3-16,0 10 4 0,0 12 1 16,0 10 1-16,0 13-1 15,-4 3 1-15,-2 4 3 16,2 5-3-16,-2-1 0 16,-1 4 1-16,1 4-2 15,0 0 3-15,0 1-2 16,1-3-1-16,3-4-1 15,2 1 1-15,0-2 1 16,0 3-1-16,0-4 1 16,0-4 3-16,2-2-3 15,-2-4-1-15,0-1 2 16,0-1-1-16,0-9-1 0,0-6 0 16,0-13 0-16,0-9 0 15,0-2 0-15,0-4-1 16,0-4-1-16,0-2 0 15,0 4-1-15,5-2 3 16,1 0 5-16,3-2-2 16,4 1 0-16,0 0 2 15,8-2-2-15,1 0-1 16,6 0 0-16,6 0 3 16,8 0-2-16,13 0-2 0,3 0 3 15,7-2-1 1,1-1-3-16,-8 2 0 0,-8 1 0 15,-7 0-1-15,-10 0 0 16,-7 0 1-16,-7 0 0 16,-5 0 0-16,-6 0 0 15,-4 0 0-15,0 0-6 16,-4 0-1-16,0-2-11 16,0 1-22-16,3-2-34 15,4-5-73-15</inkml:trace>
  <inkml:trace contextRef="#ctx0" brushRef="#br1" timeOffset="41703.8408">20259 3541 149 0,'0'0'139'0,"0"0"-125"15,0 0 6-15,0 0 17 16,0 0-13-16,0 0-8 15,0 0 2-15,0 0 0 16,0 2-8-16,0 3-1 16,0 6-5-16,0 8 1 15,9 8 6-15,7 6-2 16,4 2-2-16,2 1-1 16,5 2 0-16,4-1 0 15,8-3 0-15,1-1-3 16,3-1 4-16,2-2-3 0,-3-5-2 15,-3-6-2-15,-10-1 0 16,-6-7-2-16,-8-1-2 16,-6-4-2-16,-4-4-5 15,-5 1-13-15,0 2-25 16,-7-2-75-16</inkml:trace>
  <inkml:trace contextRef="#ctx0" brushRef="#br1" timeOffset="42137.8017">20873 3450 320 0,'0'0'55'15,"0"0"-52"-15,0 0 10 16,0 0 3-16,0 8-14 15,0 9 2-15,-4 12 9 16,-3 13 2-16,-4 7-10 16,0 7 2-16,-2 5-4 15,0 2 4-15,-5 1-2 16,0-1 1-16,-6 1-4 16,-1-4 5-16,-1-1 0 15,4-3 0-15,-5 2-2 0,2 1 5 16,-5-1-4-1,0 0 1-15,2-4-4 0,-1-7-1 16,6-3-1-16,1-7-1 16,2-3 0-16,2-5-1 15,3-1 1-15,-1 2-2 16,0-2 2-16,0-3-6 16,3 0 1-16,-5-5 0 15,3-2-7-15,2-6-10 16,2-6-27-16,6-4-31 15,5-2-101-15</inkml:trace>
  <inkml:trace contextRef="#ctx0" brushRef="#br1" timeOffset="42416.6192">21008 4194 383 0,'0'0'4'16,"6"0"-4"-16,5 0 13 15,5 11-2-15,3 1-2 16,0 2-4-16,2 0-5 0,0-1 1 15,-1 0-1-15,-6-4-7 16,-3 0-27-16,-5 0-74 16</inkml:trace>
  <inkml:trace contextRef="#ctx0" brushRef="#br1" timeOffset="42625.9368">21012 4545 207 0,'0'14'62'16,"0"5"-51"-16,0 4 27 15,0 4-2-15,2 3-3 16,-1 1-16-16,1 3-8 0,-1-5-9 16,2-6 0-16,0-5-10 15,0-9-22-15,0-6-38 16,1-3-161-16</inkml:trace>
  <inkml:trace contextRef="#ctx0" brushRef="#br1" timeOffset="43615.5478">22201 3380 171 0,'0'0'19'16,"0"0"9"-16,0 0 9 15,0 0-16-15,0 0-5 16,0 0 3-16,0 0-2 15,0 0 1-15,0 0 0 16,0 0-3-16,0 0-1 16,-4 0 0-16,-3 0-4 15,-6 10-1-15,-2 3-8 16,-3 5 2-16,-1 2 3 0,3 2-2 16,-10 5 2-16,3 4 0 15,-6 4-1-15,-1 3 1 16,2 0-2-16,1 3-1 15,2 1 0-15,-4-1-2 16,9 3 3-16,1-2-1 16,3 4 0-16,9-1 3 15,4-1-1-15,3 0 0 16,0-2 0-16,6-1-1 16,6 2-1-16,4 4 0 15,2 3 0-15,0-3-1 0,-1 1 0 16,-1-8-1-1,-6-6 0-15,3-6-1 0,0-3 0 16,-3-2 2-16,0-5-2 16,-1-1 0-16,0-1 0 15,-1-4 0-15,-2-5 0 16,-3-1-2-16,0-3-8 16,0-3-3-16,-2 0-24 15,4 0-39-15,3-13-103 16</inkml:trace>
  <inkml:trace contextRef="#ctx0" brushRef="#br1" timeOffset="44336.3754">22430 3748 377 0,'0'0'2'16,"0"0"2"-16,0 0 14 15,0 0-16-15,0 10-2 16,0 14 10-16,1 12 9 16,1 12-6-16,2 5-3 0,-3 3 1 15,2 0-7 1,2-3 1-16,2-8 1 0,2 3-1 15,5-6 1-15,-2-1 2 16,1-6-5-16,-1-3 4 16,-1-7-3-16,-4-6-4 15,-1-8 0-15,-3-4 0 16,0-5 0-16,0-2-4 16,1 0 2-16,10-9 2 15,5-26 7-15,13-15-7 16,0-13 0-16,5-4-3 15,-2 6 0-15,-2 7-2 16,-5 9 4-16,-5 13 1 16,-6 8 2-16,-5 11-2 15,-4 7 0-15,-5 5 0 16,0 1 0-16,-3 0 0 0,0 0-4 16,0 0 3-16,1 13 0 15,4 15 1-15,1 5 3 16,1 11-1-16,5 3 1 15,2-2 0-15,0-2-3 16,1-5 1-16,2-7 0 16,-1-6-1-16,3-5 3 15,2-2 0-15,2-7 0 16,1-5 0-16,-1-6-1 16,1 0-2-16,0-7 3 15,0-18-2-15,0-7 2 0,-3-10 0 16,-2-7 0-1,2-6-3-15,-6 3-1 0,-3 7 0 16,-4 11 1-16,-5 10-1 16,-3 4 1-16,0 1-2 15,0 0-11-15,0-3-11 16,-3-1-36-16,-13-6-116 16</inkml:trace>
  <inkml:trace contextRef="#ctx0" brushRef="#br1" timeOffset="44739.2923">22653 3483 204 0,'0'0'19'0,"0"3"-2"16,0 3-16-16,5-1 12 16,10 3 8-16,8 1 7 0,9-2 4 15,5-2 2 1,6 0-4-16,4-2-4 0,3-3-5 15,3 0-2-15,5 0 1 16,2 0-2-16,-4 0-7 16,-8 0-5-16,-14 0-6 15,-9 0-3-15,-9 0-2 16,-3 0-7-16,-6 0-10 16,-4 0-17-16,0 0-14 15,-3 0-24-15,0 0-18 16</inkml:trace>
  <inkml:trace contextRef="#ctx0" brushRef="#br1" timeOffset="45019.107">23134 3158 297 0,'0'0'1'0,"0"0"-1"16,3 14 18-16,13 8-6 15,4 9 8-15,-1 2 9 16,2 4-15-16,-5 4-4 16,0-2-4-16,-2-3-6 15,-2-5 0-15,-2-3-5 16,-1-8-1-16,1-5-14 15,0-1-26-15,-3-1-70 0</inkml:trace>
  <inkml:trace contextRef="#ctx0" brushRef="#br1" timeOffset="45640.4854">23723 3928 256 0,'-1'0'2'16,"1"0"1"-16,0 0 19 16,0 1-16-16,0 1 2 15,0 0 1-15,0 3 3 16,0 1-2-16,0 4-5 15,0-4-4-15,0 0-1 16,6-4-8-16,1-2-5 16,-1 0-13-16,0 0 21 15,0-2 5-15,-5-7 8 16,1 6 11-16,-2 2 10 16,0 1 3-16,0 0-3 0,0 0-15 15,0 0-9-15,0 0-5 16,0-2-7-16,0 2-37 15,0-3-96-15</inkml:trace>
  <inkml:trace contextRef="#ctx0" brushRef="#br1" timeOffset="46045.7821">24173 3800 303 0,'0'0'20'16,"0"0"-6"-16,2 2 6 16,-1 0 0-16,4 2-14 15,3 5 13-15,6 5 2 16,4 6-8-16,8 11-3 15,7 2 2-15,8 7-3 16,4 2 5-16,6-1-4 16,-3 2-2-16,-4-5-4 15,-3-1 1-15,-6-1 0 16,0 0-1-16,-5-1 2 0,-1-3 1 16,-3-1-6-16,1-5-1 15,-8-4-2-15,0-2-2 16,-4-2-4-16,-4-6-5 15,-5-3-12-15,-6-4-17 16,0-5-41-16,0 0-42 16,-9 0-87-16</inkml:trace>
  <inkml:trace contextRef="#ctx0" brushRef="#br1" timeOffset="46360.0508">24781 3743 123 0,'-8'-7'98'0,"4"5"-92"16,-1 2 27-16,-2 0-18 16,-6 2 0-16,-3 15 5 15,-1 6 2-15,-6 10 0 16,-8 13 0-16,-8 8-2 15,-6 3-7-15,-2 1-2 16,2-1-4-16,-1 0-5 16,7-3 1-16,1-1-3 15,6-4 2-15,3-4-2 16,6-7-2-16,4-9-3 0,8-7-5 16,6-9-18-16,5-4-43 15,3-9-119-15</inkml:trace>
  <inkml:trace contextRef="#ctx0" brushRef="#br1" timeOffset="46646.2081">24931 4163 346 0,'0'-2'15'16,"8"1"-1"-16,5-1-5 15,4-2 3-15,-1 4 2 16,2 0 5-16,-4 0-4 16,-1 0-6-16,-4 0-5 15,-2 9-4-15,-1 0-4 16,2 2-17-16,-4 0-33 15,1-2-63-15,-2 2-144 16</inkml:trace>
  <inkml:trace contextRef="#ctx0" brushRef="#br1" timeOffset="46877.2826">24990 4406 163 0,'0'13'6'16,"0"6"40"-16,0 5 9 16,0-1-14-16,0 4-12 15,0-2-2-15,0-1 0 16,0-1-9-16,0 2-17 16,0 1-1-16,0-4-8 15,-3-2-14-15,1-6-17 16,2-6-40-16,0-5-81 0</inkml:trace>
  <inkml:trace contextRef="#ctx0" brushRef="#br1" timeOffset="47417.9434">24236 3324 281 0,'0'0'20'16,"0"0"-16"-1,0 0 29-15,0 0-6 0,5 0-12 16,14 0 16-16,9 2-5 16,10 5-10-16,4 2 0 15,7 4-6-15,3 0-2 16,0-1-2-16,5 0 1 16,2-1 1-16,4 0-3 15,-2-1-1-15,-3-2-3 16,-5-4-1-16,-15-2 0 15,-5-2-5-15,-9 0-5 16,-9 0-15-16,-3 0-50 16,-9-9-100-16</inkml:trace>
  <inkml:trace contextRef="#ctx0" brushRef="#br1" timeOffset="47636.7243">24887 3168 262 0,'0'0'12'0,"4"14"5"15,11 7 29-15,3 9-8 16,4 6-1-16,2 4-9 16,3 2-11-16,1 1-11 0,2-2-6 15,0-4-5 1,-3-8-12-16,1-6-39 0,-1-8-89 15</inkml:trace>
  <inkml:trace contextRef="#ctx0" brushRef="#br1" timeOffset="48124.3566">25740 3986 125 0,'0'-7'129'15,"0"5"-121"-15,0 2 29 0,0 0-1 16,0 0-18-16,15 0-2 15,9 0 19-15,7 0-9 16,7 0-7-16,3 0-8 16,1 0-1-16,0 0-2 15,1 0-6-15,3 0 1 16,5 0-3-16,-5-4-2 16,0-3-4-16,-11-2-10 15,-11 2-14-15,-11-5-42 16,-13-2-96-16</inkml:trace>
  <inkml:trace contextRef="#ctx0" brushRef="#br1" timeOffset="48378.1055">25995 3683 205 0,'0'6'18'0,"0"11"-4"15,5 10 46-15,2 10-19 16,0 9-2-16,-2 9-6 16,0 3-13-16,-1-2-2 15,2-1-9-15,1-3-4 16,1-3-4-16,-2-3-1 16,0-5-3-16,-2-6-10 15,5-11-15-15,0-9-38 16,3-8-40-16,4-7-62 0</inkml:trace>
  <inkml:trace contextRef="#ctx0" brushRef="#br1" timeOffset="49659.6831">26796 3590 50 0,'2'0'80'15,"-2"0"-66"-15,0 0 52 16,0 0-15-16,0 0-28 16,0 0-3-16,0 0-7 0,0 0 1 15,0 0 1 1,0 0 7-16,0 0-4 0,0 0-1 15,0 0-1-15,0 0-4 16,0 10-3-16,0 9 0 16,0 4 11-16,1 8-8 15,1 7 2-15,-1 5-2 16,-1 3-4-16,0 2 2 16,2-1 0-16,4-1-3 15,0-5-3-15,1-2 1 16,-2-3-2-16,2-3-2 15,-1-4 1-15,-3-3-2 16,0-4 0-16,-3-8 0 16,0-3-1-16,0-3 1 15,-5-3-3-15,-6-5-1 0,-3 0-4 16,1 0 2-16,5-10 2 16,2-15 1-16,3-9-4 15,3-10-1-15,0-5-2 16,9 3 0-16,11 9 3 15,-4 12 5-15,3 9 2 16,-2 7 3-16,1 5-2 16,3 0 0-16,3 4 0 15,1 0-1-15,3 8 1 16,-2 13-1-16,-3 3 6 16,-3 3 0-16,-1 3 3 15,-4-2-3-15,-4 2-2 0,-1 1 3 16,-2 0-3-1,0 2-3-15,-3 4 2 0,-2-3-1 16,-3 3 2-16,0-1-1 16,0 0 2-16,-14-4-2 15,-9 0-1-15,-9-4-1 16,-4-5 0-16,-7-4 0 16,-2-3 1-16,1-7-2 15,0-5-3-15,0-4 2 16,4 0-7-16,4-2-8 15,6-19-12-15,8-11-17 16,9-8-60-16,12-13-118 16</inkml:trace>
  <inkml:trace contextRef="#ctx0" brushRef="#br1" timeOffset="50050.4468">27527 3438 260 0,'24'30'8'0,"3"7"44"15,6 4-4-15,0 7-22 16,1 3-4-16,0 6 1 16,-1 3-5-16,-6 0-1 15,-7 3-3-15,-7-2-2 16,-9 1 2-16,-4 4-4 16,-3 1 0-16,-16 6-1 15,-5-2 0-15,0-4-7 16,-3-8-2-16,-4-7 0 15,-6-3-1-15,-9-2-9 16,-10-3-9-16,-9-2-36 16,-7 0-28-16,0-6-178 15</inkml:trace>
  <inkml:trace contextRef="#ctx0" brushRef="#br1" timeOffset="50958.7119">28370 3913 186 0,'-4'-7'23'0,"1"1"29"16,3 6 9-16,0 0-38 15,0 0-8-15,0 0 8 0,4 0-3 16,17 0 0 0,9 0 1-16,10 0-3 0,8 4-5 15,3 1-1-15,6-2-8 16,1 0 5-16,4-3-2 15,6 0-4-15,3 0 1 16,1 0-4-16,-2 0 0 16,-3 1-3-16,-10 4-7 15,-7 0-16-15,-9 0-20 16,-10-3-38-16,-6-2-92 16</inkml:trace>
  <inkml:trace contextRef="#ctx0" brushRef="#br1" timeOffset="51334.5538">29631 3681 216 0,'0'0'6'0,"0"0"10"16,0 0 23-16,0 4-19 0,2 10 8 16,2 8 1-16,3 7 8 15,-1 10-5-15,2 7-8 16,1 6-5-16,0 2-2 15,-2 1-8-15,2-2-2 16,-1-1-6-16,2-2-1 16,1-1 0-16,-2-4-3 15,1-5-5-15,2-9-12 16,-1-9-32-16,0-10-71 16</inkml:trace>
  <inkml:trace contextRef="#ctx0" brushRef="#br1" timeOffset="52684.7116">30152 2936 198 0,'0'0'36'15,"0"0"-33"-15,0 3 18 16,4 4 1-16,8 1-11 16,3 4 9-16,7 1 6 15,7 0 2-15,3-2-4 16,4 3-4-16,5-4-2 15,3 0-1-15,-2 2-7 16,2-4 1-16,0 1-2 16,4 0 0-16,4-4-3 15,3 5-2-15,-3-2 5 0,1 3-6 16,-4-1-3-16,-10-3 5 16,-5 1-2-16,-10-3-2 15,-9-2-1-15,-8 0 0 16,-2-3 1-16,-5 1-1 15,0-1 0-15,0 0 0 16,0 0-2-16,0 0 1 16,0 2 0-16,0-2 1 15,0 0-1-15,0 0 0 16,0 0 1-16,0 3-1 16,0 4 0-16,0 2 1 0,0 4 0 15,0 1 1 1,0 4 0-16,0 3 0 0,0 2 0 15,-3 4 1-15,-2 4-1 16,1 6 1-16,-3 6 2 16,1 2-1-16,1 2-2 15,1-1 3-15,0-2 1 16,3-1-2-16,1-2 2 16,0-1-3-16,-2 3 6 15,1 1-4-15,-3 5 3 16,1 2 0-16,1-1-2 15,1-4 1-15,-1 2-1 16,2-2 2-16,0-2-5 16,0 5 1-16,0 0 0 15,0-2-3-15,0-2 4 0,0-6-4 16,0-6 3 0,0-3-1-16,0-2-2 0,0-1 2 15,0 0-1-15,-3-3 2 16,0 5-1-16,0 1-2 15,-1-2 1-15,1-2-1 16,1-3 0-16,2-5 0 16,-1-2 0-16,1-2 0 15,-2-3 0-15,2 0 0 16,-2-2 0-16,0 0 0 16,1 0 0-16,1-3 0 15,0 1 0-15,-2-1 0 0,2-2 0 16,-2 5-1-1,1-4 1-15,-1 0 0 0,-1-2 0 16,3 1 0-16,0-4 0 16,-1 1 0-16,1-1 0 15,0 0 1-15,-2 2-1 16,2-2 1-16,0 0 0 16,-1 0-1-16,-5 0 2 15,-12 0-1-15,-12 3 0 16,-13-2-1-16,-12-1 1 15,-11 0-1-15,-8 0-2 16,-15 0-6-16,-16 0-13 16,-16 0-28-16,-15 0-23 15,-10 0-157-15</inkml:trace>
  <inkml:trace contextRef="#ctx0" brushRef="#br1" timeOffset="78256.0314">3043 5524 68 0,'0'0'66'0,"0"0"-62"0,0 0 23 16,0 0 18-16,0 0-27 16,0 0 11-16,0 0 2 15,0 0-1-15,0 0-2 16,0 0 2-16,0 0-7 15,0 0-9-15,0 0 4 16,0 0-6-16,0 0-6 16,0 0 0-16,0 0-2 15,-3 0 1-15,3 0-3 16,0 0 6-16,0 0-7 16,0 0-1-16,0 0 0 0,0 0-5 15,0 2 0-15,0 2-4 16,11 2 8-16,8 1 1 15,4 5 0-15,5-3 0 16,5-1 0-16,7-1-5 16,5-3 5-16,5-1 0 15,7-3-2-15,1 0 2 16,2 0 0-16,0 0 5 16,-5 0-2-16,-3 0-3 15,0 0 1-15,-4 0-1 16,1 0 1-16,4 0-1 15,-3 0 0-15,-1 0 0 0,-4-5 0 16,-6 1 2 0,-2-1 0-16,-4 4-2 0,-5-2 0 15,-5-1 1-15,4-3-1 16,-5 0 0-16,0-1-1 16,-5 2-8-16,-8 3-1 15,-5 0-20-15,-4 1-29 16,-4 2-19-16,-23 0-187 15</inkml:trace>
  <inkml:trace contextRef="#ctx0" brushRef="#br1" timeOffset="78586.9373">3209 5932 309 0,'-3'-1'0'16,"3"1"-6"-16,0 0 6 15,0 0-1-15,0 0-2 16,13 0 3-16,16 0 0 15,23 0 3-15,22 1 0 16,16-1 2-16,13 0-3 0,6 0-2 16,3-4-1-16,-2-1 1 15,-1-1 0-15,6 1-5 16,-6 2-20-16,-8-1-84 16</inkml:trace>
  <inkml:trace contextRef="#ctx0" brushRef="#br1" timeOffset="535048.3383">20409 5174 248 0,'0'8'16'0,"0"-5"-16"16,0-3 0-16,0 0 10 15,0 0-6-15,0 0 2 16,0 0 1-16,0 0 6 15,0 0 2-15,0 0 0 16,0 0-7-16,0 0-2 16,0 0 0-16,0 1 1 15,6 0-3-15,11 1 3 16,13 1 5-16,10-1-4 16,6 3 2-16,9-2-5 0,2 2-1 15,3 2-3 1,4-1 4-16,3-1-5 0,5 0-4 15,1-1 3-15,-5 2-11 16,0 3-17-16,-10 1-29 16,-8 0-70-16</inkml:trace>
  <inkml:trace contextRef="#ctx0" brushRef="#br1" timeOffset="536068.5311">24554 5028 185 0,'-1'7'20'15,"1"-6"-18"-15,-2-1-2 0,2 0 8 16,0 0-3-16,0 1 0 16,0-1-1-16,5 3 4 15,11 2 5-15,6 0 1 16,8 2-2-16,13-2 1 15,12-2-3-15,11 0-6 16,6-3-4-16,4 2-4 16,-4 0-6-16,-5 0-14 15,-11 0-19-15,-12 0-40 16</inkml:trace>
  <inkml:trace contextRef="#ctx0" brushRef="#br1" timeOffset="539361.3078">10006 5615 145 0,'-3'1'2'0,"0"-1"-2"15,0 0-9-15,3 0 9 0,0 0 6 16,0 0 5-16,0 0-3 15,0 0 0-15,0 0 0 16,0 0 4-16,0 0-1 16,0 0-4-16,0 0-1 15,0 0-3-15,0 0 1 16,0 0-1-16,0 0 0 16,0 0 0-16,0 0 3 15,0 0-2-15,0 0-1 16,0 0-2-16,0 0 1 15,0 0 0-15,0 0-2 16,0 0 1-16,3 0 0 16,11-1 4-16,11-9-1 0,8-1 0 15,13-6 0 1,8-3-4-16,4 0-1 0,2-2-5 16,7 2-13-16,6-2-35 15,3 0-54-15</inkml:trace>
  <inkml:trace contextRef="#ctx0" brushRef="#br1" timeOffset="541174.7069">17626 5026 130 0,'3'6'0'0,"1"-5"-34"16,2-1 34-16,3 0 0 15,4 0 6-15,4 0-2 16,-4 0-1-16,8 0 1 15,7 0 1-15,7 0-4 16,8-7-1-16,2-1-8 16,4 0-14-16,5-3-67 15</inkml:trace>
  <inkml:trace contextRef="#ctx0" brushRef="#br1" timeOffset="544199.3217">9899 5431 120 0,'4'0'12'0,"-4"0"-7"15,0 0-4 1,0 0-1-16,0 0 8 0,0 0 8 15,0 0 3-15,0 0-5 16,0 0 5-16,0 0 0 16,0 0-3-16,3 0-7 15,-3 0-2-15,6 0-3 16,-2-1 2-16,9-8-1 16,0-1 3-16,2 3-4 15,6-2 2-15,4-2 0 16,5 0-4-16,6 0 1 15,0 0-2-15,1 2 0 16,3 0-1-16,-4 1-1 0,0-2 1 16,-4-2-7-1,6 0-15-15,-2 2-28 0,-3 0-38 16</inkml:trace>
  <inkml:trace contextRef="#ctx0" brushRef="#br1" timeOffset="545675.5285">26832 4875 160 0,'33'15'5'0,"-2"-9"-4"16,11-6-1-16,-2 0 4 16,-2 0-2-16,-7 0 1 15,-7 0 0-15,-5 0 2 16,-2 0 4-16,-3 0 0 15,2 0-7-15,-2 0-2 16,-3 0-8-16,-5-1-15 16,-6 1-13-16,0 0-30 15</inkml:trace>
  <inkml:trace contextRef="#ctx0" brushRef="#br1" timeOffset="545960.939">26491 5145 203 0,'0'0'0'0,"0"0"7"15,0 0-7-15,11 0 15 0,21 0-6 16,9 0 4-16,10 0-6 15,2 0-1-15,0 0-1 16,2 0-1-16,0 0-2 16,-1 0-2-16,2 0-1 15,-9-3-7-15,-5 3-10 16,-9-1-36-16,-9-1-63 16</inkml:trace>
  <inkml:trace contextRef="#ctx0" brushRef="#br0" timeOffset="556872.6981">5768 7505 33 0,'0'0'185'0,"-11"0"-149"15,-5 0-7-15,10-3 4 16,0 2 1-16,4-1 8 15,2 0-13-15,0 2-5 0,0 0-3 16,0 0 2 0,0 0-7-16,0 0-4 0,0 0-5 15,0 0 0-15,0 0-1 16,0 0-5-16,0 0 3 16,0-3-2-16,2-1-1 15,14-7 2-15,14-2-2 16,4-2-1-16,5 3 0 15,3-1-3-15,1 1 3 16,5-4 2-16,1 0-2 16,2-3 1-16,-2 4-1 15,-3 4-3-15,-10 7 0 16,-3 4-1-16,-5 0 1 16,-1 0-3-16,-3 7 4 15,3 4 0-15,0 7 1 0,1 1-1 16,-1 1 2-16,1 7-1 15,-8 3-5-15,2 2 5 16,-1 3 1-16,-6 3 0 16,3 0 1-16,-6 0-1 15,-2 1 1-15,-1 2 2 16,-3 3-3-16,-3 3-3 16,-3-6 3-16,0-1 0 15,-9-3 0-15,-3-1 0 16,-9 2 1-16,-4-3 1 15,-2 0-1-15,-4 0-1 16,-2-8 1-16,-6-3-1 0,0-8 2 16,-4-5-1-16,4-6 0 15,2-5 1-15,4 0-1 16,6-5 1-16,2-9-2 16,4-5 0-16,0-4 0 15,5-2-5-15,2-1 4 16,7-2-2-16,4-1-4 15,3-5-4-15,0 3 9 16,0-1-2-16,13 3 4 16,1 3-2-16,5 4 1 15,-1 4 1-15,6 1-2 16,0 1 1-16,1 5 0 16,2 3 1-16,4 2 0 15,-5 2 0-15,8 4-1 16,-3 0-3-16,5 0 2 0,0 4-2 15,0 7 4-15,1-1 0 16,-1 0 0-16,-2-2 3 16,-5-3-3-16,-7-2 0 15,-4 1 1-15,-9-2-1 16,-3-2-3-16,-3 0 1 16,-3 0-11-16,0 0-12 15,3 2-25-15,-3-2-49 16,4 0-76-16</inkml:trace>
  <inkml:trace contextRef="#ctx0" brushRef="#br0" timeOffset="557606.6552">7170 7296 141 0,'0'0'60'0,"0"0"-40"15,0 0 2-15,0 0 2 16,0 0-6-16,0 0-9 16,0 6 0-16,3 7 4 15,-3 6 1-15,3 5-2 16,0 3-1-16,0 5 3 16,0 6-8-16,-3 4 2 15,0 3 0-15,0 7-1 16,0-6 1-16,0 2-4 15,-6 0-1-15,0-2 2 16,-3 0 2-16,6-2-1 0,-3-3-6 16,0-1 1-16,3 4 1 15,-3 0 0-15,3 0-2 16,-3-3 0-16,2-8 0 16,1-11 0-16,3-6 1 15,0-10-1-15,0-3-3 16,0-2 1-16,0 2 2 15,0 1 0-15,3 3 0 16,13-3 0-16,2 3 1 16,6 3 3-16,9-2-1 15,0 0-2-15,8-1 1 16,-2 0 0-16,3-2 1 16,-2-2-2-16,-1-2 2 15,-3-1-3-15,-2 2 2 16,-4-1-1-16,-3-1 0 0,-5 2 0 15,2-2-1-15,-6 0 1 16,-2 0 1-16,-2 0-1 16,-5 0 2-16,-2 0-3 15,-1 0 0-15,-6 0 0 16,0 0-4-16,0 0-2 16,0-3-15-16,-3 3-25 15,-16 0-117-15</inkml:trace>
  <inkml:trace contextRef="#ctx0" brushRef="#br0" timeOffset="558605.142">5566 8554 51 0,'0'0'39'0,"0"0"-18"16,0 0 4-16,0 0 4 16,0-1-13-16,0 0-5 15,12-7 18-15,9 7 0 16,1-2-10-16,1 0-1 15,-1-1-2-15,-1 4-8 16,0 0 4-16,0 0-2 16,4 0 6-16,-1-3-5 15,4-1-1-15,5 0 0 16,0 3-1-16,6-2 1 16,4 0-1-16,6 0 0 0,2 2-5 15,0-1-3 1,-2 2 0-16,2 0-1 0,4 0 4 15,3 0-1-15,2 0 4 16,1 0-4-16,0 0 3 16,-4 0-4-16,-2 0 0 15,3 3 1-15,-1 6-2 16,6 0 3-16,-5-2-3 16,0 0 0-16,0 2 1 15,-1-7-2-15,4-2 1 16,3 0 2-16,-1 0 1 15,1 0 0-15,-9 0-1 16,0 0-3-16,-7 0 1 16,-2 0-1-16,-2 0 0 0,0 0 0 15,6 0 3-15,2 0 0 16,-3 0-2-16,-4 0 0 16,-3 0-1-16,1 0 1 15,-3-3 1-15,2-5-1 16,1 5 0-16,-7-1-1 15,-3 0 0-15,-8 4 0 16,-4 0 0-16,-6 0 0 16,-3 0-1-16,0 0-1 15,-3 0 2-15,-6 0-7 16,0 0-6-16,-3 0-9 16,0 0-16-16,0 0-18 15,-15 11-73-15</inkml:trace>
  <inkml:trace contextRef="#ctx0" brushRef="#br0" timeOffset="559774.3283">6081 9205 145 0,'-12'-4'53'0,"0"3"-35"16,2 0-3-16,2 1 11 15,2 0-11-15,3 0 7 16,3-2 0-16,0 2-4 16,0 0 3-16,0-3-3 15,0 3-8-15,0 0-8 16,6-4 5-16,12 1 4 15,0 2-4-15,6-2 2 0,1 3-6 16,8-4 2 0,3 4-2-16,4 0 2 0,0 0-2 15,2 0-1 1,-3 8-1-16,1 4-1 0,-4 2 0 16,-3 7 0-16,-5 2 3 15,-5 6-1-15,2 8-2 16,-1 2 1-16,-5 2 2 15,2 4-1-15,-3 2 1 16,-6 5-1-16,3 1 1 16,-3 1 1-16,-3 3 1 15,-2-2-1-15,-4 2-3 16,-3 0-1-16,0-5 6 16,0 2-5-16,-6-6-1 0,-10-4 2 15,-2-7-2-15,-6 5 3 16,0-7-3-16,-4-5 0 15,-2-5-1-15,0-3 1 16,-4-3 1-16,1-7-1 16,-6-10 0-16,-4-2-2 15,1 0 2-15,6-6-1 16,2-12 2-16,4-6-1 16,5-5 0-16,-2 0-6 15,6-8 2-15,3 4 3 16,5 1-2-16,4 2 2 15,4 5 1-15,2 3-2 16,3 2 1-16,0 2 1 0,0 3 0 16,5-2 0-1,4 1-1-15,10-3 1 0,1-2 0 16,2 6-2-16,5-2 2 16,1 1 1-16,2 2-1 15,3-1 0-15,-2 2 0 16,2 0 1-16,0-1-1 15,1 6 1-15,-4 1-1 16,0 0 0-16,-5 2 1 16,-1 2 0-16,-3 3-2 15,-3 0 1-15,-2 0 0 16,-1 0 0-16,-1 0 0 0,-1 0 0 16,-1 0 0-1,1 0 0-15,-2 0-3 0,-2-3 1 16,1-1-13-16,-4-3-16 15,3-1-36-15,3 4-80 16</inkml:trace>
  <inkml:trace contextRef="#ctx0" brushRef="#br0" timeOffset="561228.4258">7088 9601 151 0,'0'0'43'16,"0"-1"-36"-16,0 1 9 16,0 0 14-16,0 0-1 15,0 0-7-15,0 0-9 16,0 0-5-16,0 0-1 16,0 0 2-16,0 0-4 15,0 0 0-15,0 13 2 0,0 9 8 16,0 4-4-16,0 2-2 15,0 5 1-15,3 4-2 16,0 0 0-16,0 3 1 16,1 5-2-16,2-2-5 15,-1-7 2-15,4-3-2 16,1-6-1-16,-1-7 0 16,6-4 0-16,0 0-1 15,0-6-1-15,3 1 0 16,0-7 0-16,1-4 1 15,-1 0 0-15,-3 0 0 16,4 0 1-16,-5-7-1 0,2-8 0 16,-1-4 1-16,0-3-1 15,-3-3 0-15,1 2 1 16,-2-6-1-16,-2-1-2 16,0 1 2-16,1-7 0 15,-1-3 0-15,-3-2-1 16,-1 0 1-16,2 7 0 15,-4 1 0-15,3 7 0 16,-6 10 0-16,3 4 1 16,-3 9-1-16,0 3 1 15,0 0 1-15,0 0 2 16,0 0-4-16,0 0 0 0,0 0 0 16,0 0 0-16,0 0 0 15,0 0 0-15,0 0 0 16,0 0 1-16,0 0-2 15,0 0 2-15,0 0-1 16,0 0 1-16,0 0-1 16,0 0 1-16,0 0 1 15,0 0-2-15,0 0 4 16,0 0-2-16,0 0 2 16,0 0 0-16,0 0-3 15,0 0 0-15,0 0-1 16,0 0 0-16,0 0 1 15,0 0 0-15,0 0-1 16,0 0 1-16,0 0 4 16,0 0-4-16,0 0 1 0,0 0-2 15,0 0 0-15,0 0 0 16,0 0 0-16,3 2 0 16,0 11 0-16,3 7 1 15,4 0 0-15,1 2 1 16,2 3 2-16,-1 0-3 15,2 5-1-15,2-1 0 16,-1 1 3-16,0-1-2 16,-3-1 0-16,1-2 1 15,2 0-2-15,-3-4 3 16,0 0-2-16,0-2 1 16,0-3 0-16,0 6-2 0,1-7 2 15,-1-3-2-15,-1-2 1 16,-1-3-1-16,-4-5 0 15,-3 0 0-15,0-3 1 16,3 3-1-16,-3-3 2 16,4 0-1-16,-1 0 3 15,2 0-1-15,-2-6 3 16,4-10-1-16,-1-12 2 16,3-8-3-16,0-5-4 15,-3-3 1-15,0 2 0 16,-6-8 0-16,3 1 0 15,1-2-1-15,-2-3 0 16,1 7 0-16,0 2 0 16,-3 5 0-16,0 9 0 0,1 9 0 15,-1 5 0-15,-3 6 2 16,0 5-2-16,0 1 0 16,0 0 1-16,0 2-1 15,0 0 1-15,0 0 0 16,0 3 1-16,0 0-2 15,0 0 1-15,0 0-1 16,0 0 0-16,0 0 0 16,0 0-1-16,0 0-2 15,0 0 0-15,0 0-8 16,0 0-3-16,0 0-4 0,0-1-19 16,0-2-25-1,0-3-91-15</inkml:trace>
  <inkml:trace contextRef="#ctx0" brushRef="#br0" timeOffset="562166.7065">7052 9257 106 0,'0'0'33'0,"0"0"-7"16,0 0 14-16,0 0 5 15,0 0-12-15,0 0-5 16,0 0 0-16,0 0 2 16,0 0-10-16,0 0-12 15,0 0-8-15,0 0 2 16,0 0 0-16,0 0 1 15,6 0 4-15,6 0 8 16,0 0-5-16,3 0 0 0,3 0 6 16,4 0-5-16,2 0-3 15,3 0-3-15,0 0-1 16,4 0 1-16,-1 0-2 16,0 0 1-16,1-1-3 15,-4-3 0-15,3 1-1 16,-2 3 0-16,-1-4 1 15,0 3 1-15,-2-1-1 16,-4 2-1-16,0 0 1 16,-2 0-1-16,1 0 2 15,-1 0-2-15,-2 0 0 16,-1 0 1-16,2 0-1 0,3 0 1 16,-2 0-1-16,1 0 1 15,-1 0-1-15,-3 0 0 16,-2 0 0-16,-2 0 1 15,4 0-1-15,-5-1 0 16,2-2 0-16,-1 3 0 16,-3-3 0-16,3 3 1 15,0-1-1-15,-3-2-1 16,-2 2 1-16,-1 1-1 16,-3 0 1-16,-3-3-2 15,3 3-1-15,-3 0-4 16,0 0 0-16,0 0-8 15,0 0-8-15,0-4-5 0,0 1-28 16,0-4-100 0,-3 2-54-16</inkml:trace>
  <inkml:trace contextRef="#ctx0" brushRef="#br0" timeOffset="562602.025">7670 8933 218 0,'0'0'20'0,"0"0"-18"16,0 0 12-16,0 0 8 15,0 0-6-15,3 0 9 16,6 0 2-16,1 7-8 16,5 1-3-16,0-1 1 15,3 2-4-15,0 1 1 16,4 5-3-16,-2-2-4 16,-1 3-2-16,-1 3 2 15,0-2-2-15,1 1 1 16,1-3-3-16,-1-1 4 15,-4-2-5-15,-3-4 0 16,-6-1-2-16,0-7 2 0,-3 4-2 16,0-3-1-16,1-1 0 15,-4 0-3-15,0 0-3 16,0 0-4-16,0 0-23 16,0 0-46-16,0 0-70 15</inkml:trace>
  <inkml:trace contextRef="#ctx0" brushRef="#br0" timeOffset="564618.3242">7841 9245 58 0,'0'0'12'15,"0"0"-11"-15,0 0 16 16,0 0 14-16,0 0-9 16,0 0-10-16,0 0-2 15,0 0 12-15,0 0 1 16,0 0-3-16,0 0 1 0,0 0-8 16,0 0-4-16,0 0 1 15,0 0-7-15,0 0 1 16,8 0 0-16,1 0 5 15,0 0-2-15,1-1-3 16,2-2 0-16,0 0 0 16,0-1 0-16,0-3-1 15,3 3-3-15,-3 1 4 16,4-1-3-16,-4 4-1 16,-4 0 1-16,2 0-2 15,-1 0 1-15,-6 0 0 16,0 0 0-16,0 0-1 15,-3 0 1-15,0-3 0 0,0 3 0 16,0 0 1 0,0 0 1-16,0 0 1 0,0 0 1 15,0 0 2-15,3 0-1 16,-3 0-3-16,0 0 1 16,0 0-1-16,0-2-2 15,0 2 0-15,0-2 0 16,0 2 5-16,0-4 0 15,0 0-4-15,0 2-1 16,0-7 0-16,0 6 0 16,0-5 0-16,-3 5 0 15,-3-5-1-15,3 1 0 16,0 3-2-16,0-3 1 16,0-1-11-16,0 1-13 0,-4-4-33 15,4 7-29-15,1 0-56 16</inkml:trace>
  <inkml:trace contextRef="#ctx0" brushRef="#br0" timeOffset="572427.5879">9420 8413 95 0,'0'0'33'0,"-6"0"-18"15,0 0 0-15,6 0 25 16,0 0-1-16,0 0-1 16,0 0-8-16,-3 0-9 15,3 0-2-15,0 0 0 16,0 0-5-16,0 0-1 0,0 0-1 16,0 0-3-16,0 0-5 15,0 0-2-15,0 0 0 16,0 0 1-16,0 0-1 15,0 0-1-15,0 0 3 16,0 0-2-16,0 0 1 16,0 0-1-16,0 0 0 15,0 0 0-15,0 0-2 16,0 0 0-16,0 0 0 16,0 0 0-16,0 0 0 15,0 0-1-15,0 0-1 16,0 0 0-16,0 0 2 15,0 0 0-15,0 0-1 16,0 0 1-16,0 0 0 16,0 0 1-16,0 0 0 0,0 0-1 15,0 0 0-15,0 0 0 16,0 0 0-16,0 0-3 16,0 0 0-16,3-2 3 15,6-1 3-15,3 1-3 16,1 0 1-16,0-2-1 15,7 1 0-15,1 3 0 16,0 0-1-16,4 0 1 16,-1 0 0-16,0 0 0 15,3 0 1-15,-5 0-1 0,5 0 0 16,3 0 0 0,1 3 1-16,8-1 0 0,0 0 0 15,1 0-1-15,-4 0 0 16,-5-2 0-16,-4 3 0 15,-6-1 0-15,0-2 0 16,-2 0 0-16,-2 0 0 16,5 0 1-16,-1 0-1 15,3 0 0-15,0 0 0 16,-5 0 1-16,-1 0-1 16,0 0 0-16,1 0 0 15,-2 0 0-15,2 0 3 16,-1 0-2-16,-3 0 1 15,-3 0-2-15,-2 0-1 16,-4 0 1-16,-3 0 0 0,-2 0 0 16,-1 0 1-1,0 0 0-15,0 0-1 0,0 0 2 16,0 0-1-16,0 0-1 16,0 0 2-16,0 0 1 15,0 0-2-15,0 0-1 16,0 0-1-16,0 0 0 15,0 0-4-15,0-2-4 16,0-1-15-16,-4 3-39 16,-9 0-39-16,1 0-32 15</inkml:trace>
  <inkml:trace contextRef="#ctx0" brushRef="#br0" timeOffset="573220.6612">9566 8962 264 0,'0'0'16'0,"0"0"-12"15,0 0-4-15,0 0 20 16,0 0-4-16,0 0-6 16,0 0-5-16,0 0 2 15,0 0 1-15,0 0 5 16,0 0-11-16,15 0 6 15,12 0-2-15,9 0 1 16,4 0 0-16,9 0 0 0,2 0 1 16,0 0-6-16,4 2 1 15,0-2 6-15,3 0 1 16,5 0-2-16,-5 0 0 16,-3 0 2-16,-10-9-2 15,-6 8-5-15,-12 1-3 16,-2 0 1-16,-9 0-1 15,1 0 0-15,-1 0-1 16,-7 0 1-16,2 0 0 16,-5 0-2-16,1 0-1 15,-1 0-3-15,-3 0-5 16,-3 0-24-16,0 0-30 0,0 0-29 16,0 0-83-16</inkml:trace>
  <inkml:trace contextRef="#ctx0" brushRef="#br0" timeOffset="589728.8724">13247 8214 251 0,'0'-5'14'0,"0"-1"-14"15,0 3 0-15,0 3 11 16,0 0 11-16,0 0-4 16,0 0-2-16,0 0 9 15,0 0 2-15,0 0-6 16,0 0-5-16,0 0-8 16,0 0 0-16,0 0 1 15,0 0-6-15,0 0-2 16,0 21 1-16,0 18-1 0,0 10 4 15,0 20 1 1,0 6-3-16,0 5-3 0,0 2 0 16,0-1 0-16,0-5 2 15,0 1-2-15,0-3 1 16,6-4-1-16,4-9 0 16,2-9 0-16,3-8 0 15,0-11 0-15,7-5-1 16,5-5 1-16,3-12 0 15,-3-4-2-15,7-7 0 16,-1-3 1-16,4-24 2 16,2-16-2-16,3-15 0 0,-2-12-2 15,-1-10-4 1,-3-2-1-16,-7 5 3 0,0 15 4 16,-10 8 0-16,-2 8 1 15,-1 7 0-15,-6 5 0 16,-1 12 0-16,2 11 0 15,-8 10-1-15,-3 1 1 16,0 0-3-16,0 0-1 16,0 0-1-16,0 16-10 15,3 14 14-15,6 17 1 16,-2 7 4-16,3 6 2 16,3 1-5-16,3 2 5 15,0-4-3-15,7 3 0 16,0-7 0-16,6-10-3 15,-2-4 2-15,0-9 0 0,0-11-1 16,-2-9 0-16,-1-8 2 16,-2-4-3-16,4-6 5 15,4-25 4-15,2-16 0 16,4-12-3-16,-6-12-5 16,-5-5 0-16,-2-5 0 15,-7 8-1-15,-4 8 0 16,-6 12 2-16,-1 6 0 15,-5 6 1-15,0 5-3 16,0 6 0-16,0 1-2 16,0 6 1-16,-4 1 0 15,0 1-2-15,1 5-3 0,-3 0 1 16,0-1-15-16,-4 0-12 16,-2 6-36-16,-6 0-86 15</inkml:trace>
  <inkml:trace contextRef="#ctx0" brushRef="#br0" timeOffset="590216.3123">13181 7927 225 0,'-9'-1'64'0,"6"-1"-40"16,3 2-24-16,0 0 3 15,0-4-3-15,6 1 12 16,12-1 4-16,9 0-6 15,6 2 1-15,10 2-1 16,5 0-4-16,4 0 1 16,9 6-2-16,5 1 3 15,1-1-1-15,3-2-2 16,0-3 4-16,-1-1-2 0,-2 0-6 16,-3 0 3-16,-1 0-2 15,-2 0 1-15,-3 0-2 16,2 0 2-16,-8 0-1 15,-4 7 0-15,-8-3-2 16,-14 6-3-16,-1-2 0 16,-9-3 3-16,-3 2-3 15,-2-4-8-15,-5-3-9 16,-3 0-19-16,-3 0-25 16,0 0-28-16</inkml:trace>
  <inkml:trace contextRef="#ctx0" brushRef="#br0" timeOffset="590491.7648">14206 7564 332 0,'0'0'0'15,"0"0"-12"-15,9 4 12 16,9 18 8-16,4 12-2 15,5 10 1-15,3 4 5 16,-1-1-2-16,6-8-1 0,-2-5-2 16,3-4 3-1,-2-8-6-15,3-1-1 0,2-3-2 16,-6-4-1-16,-4-3-1 16,0-2-4-16,-10-5-11 15,1 0-22-15,-11-2-75 16</inkml:trace>
  <inkml:trace contextRef="#ctx0" brushRef="#br0" timeOffset="604795.5252">15185 5028 156 0,'-3'-2'38'0,"-5"-3"-23"15,1 2-4-15,5 3 3 16,2 0-1-16,0 0 1 16,0 0 3-16,0 0 7 15,0 0-2-15,0 0-6 0,0 0-9 16,0 0-2-16,0 0-3 16,0 0 1-16,0 0-3 15,10 3 2-15,3 4-1 16,-4 1-2-16,1-1-3 15,-3 4-10-15,-1-3-4 16,-3 6-29-16,-3 0-45 16,0 2-45-16</inkml:trace>
  <inkml:trace contextRef="#ctx0" brushRef="#br0" timeOffset="605042.8598">15094 5289 171 0,'0'7'0'15,"0"1"-1"-15,0 3 1 16,3 6 0-16,3-1 5 16,-2 0-1-16,2-3-2 15,-3 1 0-15,1-1-1 16,1-2 0-16,-2 0-1 15,0 0 0-15,2-5-1 16,-1 4-4-16,-1-2-9 16,0-4-52-16</inkml:trace>
  <inkml:trace contextRef="#ctx0" brushRef="#br0" timeOffset="605290.5912">15464 5233 150 0,'0'0'0'0,"9"0"-9"16,2 0 9-16,4 3 3 0,8-1-3 15,-4 2-1-15,1-4-4 16,-3 3-27-16,-5-3 0 16</inkml:trace>
  <inkml:trace contextRef="#ctx0" brushRef="#br0" timeOffset="605479.0473">15464 5373 136 0,'0'0'1'16,"0"0"11"-16,19 1-12 15,5-1 0-15,4 2 2 0,11-1-2 16,-3 2-1-16,0-1-11 16,-4 2-15-16,0-4-83 15</inkml:trace>
  <inkml:trace contextRef="#ctx0" brushRef="#br0" timeOffset="605672.7281">16028 5240 184 0,'0'0'5'0,"-9"15"-3"0,-7 11-2 16,-1 4 1-16,2 3-1 15,-2-3-1-15,7 0-5 16,3-2-6-16,1 4-12 16,3-8-54-16</inkml:trace>
  <inkml:trace contextRef="#ctx0" brushRef="#br0" timeOffset="606362.8431">15818 2612 109 0,'-1'0'35'16,"-1"0"-24"-16,2 0 3 16,0 0 25-16,0 0-10 15,0 0-16-15,0 0-3 16,0 0-10-16,-2 6-2 15,-1 15 2-15,-6 9 4 16,-6 13 1-16,-6 2 2 16,-1 2-7-16,2-7 2 15,4-6-2-15,1-5-1 16,3-3-7-16,3-8-1 16,3-6-4-16,6-5-34 15,0-7-21-15,3-6-55 0</inkml:trace>
  <inkml:trace contextRef="#ctx0" brushRef="#br0" timeOffset="606663.1005">15880 2703 105 0,'0'0'1'16,"3"17"0"-16,0 8 9 15,0 3 5-15,6 6-9 16,2-1 0-16,8 2-3 15,0-2 2-15,5-2 3 16,-3-2 2-16,0-8-5 16,-2-5-1-16,-3-6 3 0,-2-6 2 15,-2-2-1 1,-3-2 1-16,1 0 10 0,1-13 6 16,4-15-5-16,2-9-8 15,6-11-9-15,-7 2-3 16,2 1 3-16,-1 2-3 15,-3 8-9-15,0 5-11 16,1 6-18-16,-3 6-50 16</inkml:trace>
  <inkml:trace contextRef="#ctx0" brushRef="#br0" timeOffset="615348.2158">16045 8610 175 0,'6'0'52'0,"1"0"-34"0,-3 0-10 15,-1-3 19-15,0 0 9 16,-3 3-14-16,0 0-1 16,0 0-1-16,0 0 4 15,0 0-4-15,0 0-8 16,3 0-3-16,3 0-6 16,4 0 3-16,10 0 3 15,3-1-5-15,6-3-1 16,3-2 5-16,7-2-4 15,5-1 0-15,6-4 4 16,6-2-1-16,2-2-3 16,0 1 3-16,-3 1-3 15,-1 5-3-15,-4 7-1 0,-1 2 1 16,-3 1-1-16,-1 0 1 16,-4 0 1-16,-5 1-1 15,-6 2-1-15,-7 3 0 16,-4-5 0-16,-6 1 0 15,-4-1 0-15,-3-1 0 16,-3 0 0-16,-2 0 0 16,-1 0 0-16,0 0-1 15,0 0-4-15,0 0-11 16,0 0-13-16,0 4-23 16,0 4-74-16,0-5-142 15</inkml:trace>
  <inkml:trace contextRef="#ctx0" brushRef="#br0" timeOffset="616156.7794">19119 7917 170 0,'-20'3'21'0,"8"-3"-13"16,11 0 1-16,1 0 32 0,0 0 1 15,0 0-11-15,0 0-6 16,1 0-1-16,18 0 4 16,4 0-1-16,12 0-13 15,8 0 0-15,9 0-1 16,8 0-1-16,3 0-2 15,-1 0-8-15,1 0 0 16,4 0 3-16,0 0-4 16,5 0 0-16,-1 0-1 15,1 0 0-15,-5 0 1 16,-7 0 0-16,-5 0-1 16,-9 0 0-16,-1 0 0 15,-13 0-1-15,-7 0-4 0,-8 0-4 16,-7 0-11-16,-10 0-11 15,0 0-18-15,-8 0-7 16,-20 4-98-16</inkml:trace>
  <inkml:trace contextRef="#ctx0" brushRef="#br0" timeOffset="616816.6836">19307 8334 347 0,'-12'0'13'0,"8"0"-13"0,4 0-8 15,0 0 6 1,0 0 2-16,10 0 0 0,15 6 7 16,9 1 12-16,7-1-3 15,8 1-4-15,3-2-4 16,10 1-1-16,3-2-4 15,10 1 0-15,2 2-1 16,1-1-2-16,-3 1 2 16,-8 1-2-16,-6 0 2 15,-8 3-2-15,-8-3 0 16,-14 0 0-16,-12-2-1 16,-9-2 0-16,-10 3-5 15,0 7 3-15,-37 8 1 16,-17 13 2-16,-21 7-8 0,-13 2 6 15,-3 0 1-15,-3 0 2 16,3 0-1-16,6-4 2 16,5-2 0-16,11-5-2 15,12-6 1-15,11-10 4 16,19-6-5-16,9-4 4 16,14-6 0-16,4-1-4 15,0 3 3-15,23 4-3 16,15 0 10-16,14-2 3 15,18 1-5-15,13-5 5 0,15-1-3 16,5 0-2 0,8 0 0-16,-4 0-3 0,-12 0-5 15,-14 0 0-15,-17 0 0 16,-16 0 0-16,-11 0 0 16,-15 0 0-16,-2 0 0 15,-8 0 0-15,-4 0 0 16,-3 0 3-16,-2 0-3 15,-3 0 0-15,0 0-3 16,0 0 0-16,0 0-5 16,0 0-10-16,0 0-18 15,0 0-30-15,-9 3-91 16</inkml:trace>
  <inkml:trace contextRef="#ctx0" brushRef="#br0" timeOffset="618191.3081">21989 7850 151 0,'3'-3'43'0,"-3"0"-35"15,0 3-7-15,0 0 5 0,0 0 3 16,0 0 2-16,0 0 2 15,0 0 9-15,3 6 5 16,0 13-1-16,-1 10-5 16,-2 15 5-16,0 16-5 15,-8 13-5-15,-8 0-5 16,-5 0-2-16,0-8-4 16,1-11-2-16,-2-7 2 15,-5-3-1-15,-4 4-1 16,-6-1 2-16,-9 4-2 15,1-2 0-15,-3-5-3 16,3-8 0-16,1-4 0 0,0-12 0 16,4-6 0-16,1-7-2 15,7-7 2-15,3 0 0 16,5-7-3-16,3-12 1 16,1-3 2-16,1-8 0 15,2-6-1-15,1-8-2 16,3 0-6-16,6-2-3 15,5 1 2-15,2 2 8 16,0 2-1-16,3 1-1 16,9 2-1-16,5 1 5 15,-2 11 0-15,1 6 0 16,1 4 0-16,3 1 0 16,3 5 0-16,-5 7 3 0,2 3-2 15,3 0 0 1,-1 12 0-16,4 15 4 0,4 10-3 15,-4 11 7-15,4 3-4 16,2 8 3-16,-6 3-1 16,4-2-2-16,1-2-1 15,4-7 4-15,4-7-3 16,2-3 1-16,1-8-3 16,3-5 3-16,-6-6-2 15,-7-3-3-15,-5-4-1 16,-9-8 0-16,-4 0 0 15,-7-3 0-15,-2-4 0 16,-4 0-1-16,-1 0-2 0,2 0-8 16,-2 0-18-16,3 0-31 15,1-4-82-15</inkml:trace>
  <inkml:trace contextRef="#ctx0" brushRef="#br0" timeOffset="618610.3197">22277 8512 217 0,'0'0'91'16,"0"0"-89"-16,0 0 1 15,2 0-1-15,2 0-1 16,4 0 6-16,-1 6 2 0,1 2-4 16,0 3 6-16,0 4-6 15,-1-2-3-15,3-1-2 16,-3 3 0-16,0-3-8 16,1 1-19-16,-2-2-62 15,-5 1-112-15</inkml:trace>
  <inkml:trace contextRef="#ctx0" brushRef="#br0" timeOffset="618931.6093">22298 8852 231 0,'0'1'40'0,"0"2"-39"15,2 5-1-15,1 2 15 16,0-2-4-16,-2 6 3 16,1-2 1-16,-2 3 3 15,0 3 4-15,0 3-10 16,0 3-2-16,0 1 0 16,0-1-6-16,0 0-3 15,0-7-1-15,0-1 0 16,0-5 1-16,1-3-1 15,1-5 0-15,0-3 0 16,0 0-2-16,-2 0-5 16,0 0-18-16,1-1-34 0,1-14-108 15</inkml:trace>
  <inkml:trace contextRef="#ctx0" brushRef="#br0" timeOffset="619696.704">23320 7919 203 0,'0'-2'40'0,"0"1"-40"16,2 1 0-16,1 0 1 16,2 0 4-16,0 1-3 0,2 9 3 15,3 4 8 1,0 3 10-16,2 7 7 0,0 3-4 15,4 5-7-15,2 9-7 16,5-2 3-16,2 2 0 16,0-3-6-16,2-2-2 15,0 1 2-15,0-2 1 16,4-3 0-16,3-3-1 16,1-1-4-16,-3 1 4 15,0 0-3-15,-1-2-4 16,-6 0 0-16,-3-3-2 15,-3-2-1-15,-6-2-1 16,-2-6-2-16,-5-4-8 16,-3-3-11-16,-2-6-15 0,-1-1-10 15,0 0-20-15,0-15-138 16</inkml:trace>
  <inkml:trace contextRef="#ctx0" brushRef="#br0" timeOffset="620162.7581">23998 7979 227 0,'-3'0'37'0,"-1"0"-37"15,1 0-13-15,0 15 13 0,-3 7 10 16,-1 10-6-16,1-1 6 15,2 4 3-15,-1-3 8 16,2 3-4-16,-1-2-3 16,-4 6 1-16,-1 2-3 15,-1 1-2-15,-5 4 0 16,0-1 3-16,-1-1-5 16,1-3 0-16,-3 0-2 15,0-1 4-15,-5 0-2 16,0-1 2-16,-4-2-3 15,4-4-1-15,1 0-1 16,0-3-4-16,2-2 3 0,-1 4-4 16,-3-1 0-1,-2 2 0-15,-1-4 0 0,2-1 1 16,2-6-1-16,1-2 0 16,1-5 0-16,3-4-1 15,2 0-2-15,0-4-3 16,5-3-8-16,3-4-9 15,4 0-7-15,2 0-18 16,2-11-67-16,0-11-71 16</inkml:trace>
  <inkml:trace contextRef="#ctx0" brushRef="#br0" timeOffset="620523.3182">24135 8576 304 0,'1'0'2'0,"2"1"2"0,3 9-4 15,0-1 5-15,-1 5-1 16,2-3 1-16,-4 7 2 16,1-2 1-16,-1-6-3 15,4 4-1-15,-4-6-4 16,3 1-2-16,-1-4-24 15,0-1-67-15,-2 0-59 16</inkml:trace>
  <inkml:trace contextRef="#ctx0" brushRef="#br0" timeOffset="620763.426">24118 8867 7 0,'-4'11'213'15,"1"7"-184"-15,-2 1 13 16,4 3-2-16,-1-1-18 16,2 1-6-16,0-3-10 15,0 0-2-15,0-4 0 16,0-8-4-16,0 4 0 16,0-3-2-16,0-2 2 15,0 1-12-15,0-3-12 16,0-1-13-16,-1-1-37 15,-3-2-41-15</inkml:trace>
  <inkml:trace contextRef="#ctx0" brushRef="#br0" timeOffset="621580.4017">25118 8097 119 0,'0'-3'106'16,"0"1"-94"-16,0 2-11 15,0 0 12-15,1 2 7 16,8 12 4-16,3 4-6 16,5 4 3-16,2 7 8 15,5 1 4-15,3 6-8 0,4 5-1 16,2 2-5-16,0-1-4 15,0 2-6-15,-5-4-5 16,-1 0 3-16,-3-7-3 16,-4-4-2-16,-1 1 0 15,0-4 3-15,-1 2-1 16,1-2 2-16,2 1-2 16,0-1 0-16,0 1 1 15,0-3-4-15,-5-2 1 16,2-5-2-16,-6-2 0 15,-2-4-2-15,-1 0 1 16,-4-1-3-16,-1-1-5 0,-2-6-5 16,-1 1-7-1,-1-1-7-15,0-2-28 0,0 1-17 16,-12-2-102-16</inkml:trace>
  <inkml:trace contextRef="#ctx0" brushRef="#br0" timeOffset="621947.1985">25791 8200 118 0,'-12'0'86'0,"-2"0"-79"0,-2 14 5 15,-5 4 29-15,-1 4-8 16,-5 5-10-16,-6 6-6 16,-4 3-1-16,-3 7 2 15,1 2 5-15,0-1-5 16,3 4 0-16,5-5-3 16,-5-2-3-16,5-3-6 15,4-3-3-15,3-4-2 16,5-2 2-16,3-4-3 15,6-3 3-15,3-5-3 16,2-4 0-16,4-4-6 16,-1-4-7-16,2 2-10 0,0-7-29 15,8 0-19-15,21 0-48 16</inkml:trace>
  <inkml:trace contextRef="#ctx0" brushRef="#br0" timeOffset="622277.1726">26064 8504 310 0,'0'4'0'15,"5"0"0"-15,8 5 8 16,-1 3-6-16,1-1 1 16,-1 4-1-16,-3-1 1 15,1 2 4-15,-4-6-3 16,0 2-3-16,0-2-2 15,-1-2-13-15,1-1-77 16,-3 0-110-16</inkml:trace>
  <inkml:trace contextRef="#ctx0" brushRef="#br0" timeOffset="622584.8275">26062 8820 141 0,'-4'7'157'0,"2"4"-152"16,1 7 1-16,-2 4 9 16,0 7-5-16,1-3 5 15,2 3 5-15,0-7-6 16,0-2 0-16,0-6 0 16,0 1-7-16,0-5-3 0,0-2 0 15,0 2-4 1,0-6 1-16,0 3 1 0,0-6-2 15,0-1 0-15,0 0 1 16,0 0 1-16,0 0-2 16,0 0-2-16,0 0-10 15,0 0-19-15,0 0-24 16,0 0-40-16,0 0-93 16</inkml:trace>
  <inkml:trace contextRef="#ctx0" brushRef="#br0" timeOffset="624309.7979">27642 8294 22 0,'-9'-14'247'0,"6"-1"-226"16,3 3-12-16,2 2-3 0,19 6 1 15,7-3-1-15,8 7 3 16,3 0 13-16,4 0 5 16,2 4 0-16,2 8-3 15,4 1-13-15,6 1-4 16,4-2-5-16,0 3-2 15,-3-8 0-15,-10 0-2 16,-15-6-7-16,-15 3-20 16,-8-4-34-16,-10 0-57 15,0 0-104-15</inkml:trace>
  <inkml:trace contextRef="#ctx0" brushRef="#br0" timeOffset="624557.0356">27778 8482 339 0,'-3'4'42'16,"3"-3"-42"-16,0 2 0 15,0 3 2-15,21-2 0 16,15 7 9-16,10-7 2 16,8 0 0-16,4-1-3 15,0 5 1-15,3-5-2 16,0 7-6-16,0-1-3 15,-4-2 0-15,-6 4-6 16,-3-4-8-16,-5-3-27 16,5 0-25-16,1-4-70 0,3 0-56 15</inkml:trace>
  <inkml:trace contextRef="#ctx0" brushRef="#br0" timeOffset="625906.4316">29142 8427 302 0,'0'0'22'16,"0"0"-18"-16,0 0 9 16,0 0-6-16,0 0-7 15,0 0 0-15,-2 11 0 16,-5 11 15-16,-4 11 13 0,-2 7 0 15,2 2-9-15,0 3-7 16,3 0-5-16,5-1-4 16,2-3 0-16,1-4-2 15,0-1 1-15,4-6 1 16,9-5 3-16,2-2-2 16,5-2 0-16,-2-10 4 15,3 1-1-15,-1-5-3 16,3-7-1-16,7 0 1 15,7-7 0-15,5-15-2 0,4-8-2 16,6-7 2 0,-1-7 1-16,-5-7-3 0,-6-1 1 15,-11 2-2-15,-8 1 2 16,-5 2 1-16,-7 3-2 16,-1 0 0-16,-4 4 1 15,0-2 0-15,-2-1-2 16,-2 2 2-16,0 4-1 15,0 1 0-15,0 3 1 16,-10 8-1-16,-1 3 0 16,-4 3-1-16,-3 7 1 15,-3-2-2-15,-5 2-1 16,-6-1 0-16,-2 4-1 16,-2 0 2-16,6 1-1 15,5 1 3-15,10 4-1 0,2-1 2 16,4 2-2-1,2 2 1-15,0-3 0 0,1 3 0 16,2 0 0-16,1 0-2 16,0 0 2-16,0 0 0 15,0 0 0-15,-2 0 0 16,1 0-1-16,-3 5 0 16,0 2 0-16,1 0 1 15,-1 5 0-15,2-5-1 16,0-4 0-16,0 4 1 15,2-4 1-15,2-1-1 16,-2 0 1-16,1-1-1 0,1 3 0 16,-1-1 1-16,-1 1-2 15,1 2 2-15,-5-1-1 16,3 2 0-16,-1 4 0 16,1-3 0-16,-2 0 1 15,3-2-1-15,-2 0 0 16,1-4-1-16,3 1 1 15,-1 2 0-15,0-3 0 16,1-1 0-16,-1 2 0 16,-1 0 0-16,0 1 0 15,0 4 0-15,-1-4 0 16,-1 3 0-16,1-4 0 16,3 1-1-16,-1-4 1 0,1 4 0 15,1-4 0 1,0 0 0-16,0 0 0 0,0 0 0 15,-2 0 0-15,2 0 0 16,0 0 1-16,0 1-1 16,0-1 1-16,0 0-2 15,0 0 1-15,0 0 0 16,0 0 0-16,0 0 0 16,0 0 0-16,0 0 1 15,0 0-1-15,0 0 0 16,0 0 1-16,0 0 1 15,0 0-2-15,0 0 1 16,0 0 0-16,0 0-1 16,0 0-1-16,0 0 1 0,0 0 1 15,0 0-1-15,0 0 0 16,0 0 1-16,0 0-1 16,0 0 0-16,0 0 0 15,0 0 1-15,0 0-1 16,0 0 1-16,0 0 1 15,0 0-2-15,0 0 1 16,0 0-1-16,0 0 0 16,0 0 0-16,0 0-1 15,0 0 1-15,0 0 0 16,0 0 0-16,0 0 0 16,0 0 0-16,0 0 0 15,0 0-1-15,0 0-1 0,0 0 0 16,0 0-4-16,0 0-9 15,0 0-28-15,-3 0-58 16,-3 0-162-16</inkml:trace>
  <inkml:trace contextRef="#ctx0" brushRef="#br0" timeOffset="629882.0339">15597 11253 324 0,'0'0'28'16,"0"-7"-25"-16,0 2-3 15,0 5-2-15,0 0 2 16,0 0 0-16,0 0 0 16,0 0 2-16,0 0 8 15,7 12 0-15,2 6-2 16,4 15 8-16,4 11-4 15,2 11-1-15,0 11-1 0,4 4-7 16,2 4 0 0,2-5-2-16,-1-3 1 0,0-7 0 15,6-3-1-15,-6-6 1 16,3-5 0-16,-5-9 0 16,1-14 3-16,-2-8-5 15,-1-13 0-15,5-1 0 16,1-25 2-16,5-23-1 15,-3-18-1-15,-4-7-1 16,-3-9-1-16,-11-2 1 16,-6 3-1-16,-3 4 0 15,-2 18 4-15,-1 12 0 16,0 23 0-16,0 11 1 16,0 9-3-16,0 4-1 15,0 0-1-15,3 8-7 0,10 25 8 16,10 19 1-16,-1 13 6 15,5 4-6-15,2 2 1 16,-3-5 1-16,6-4 2 16,1-11-4-16,-1-11 1 15,3-10 1-15,-2-11 1 16,-7-9-2-16,3-10 2 16,-9 0 2-16,2-29-2 15,0-8 1-15,2-15-1 16,-4-9-1-16,-1-5-2 15,-3-4 2-15,-4-1-2 16,0 2 0-16,-6 11 0 0,-3 10 3 16,0 11-3-16,-3 8 1 15,0 7 0-15,0 4 1 16,0 6-2-16,-6 3 0 16,3 0-3-16,-4 1-3 15,2 5-18-15,3-5-37 16,1 8-41-16,1 0-77 15</inkml:trace>
  <inkml:trace contextRef="#ctx0" brushRef="#br0" timeOffset="630218.1298">16785 11236 123 0,'0'0'18'0,"2"0"-16"16,9 0 15-16,5 0 19 15,-1 0-4-15,6 0-2 16,-1 0 1-16,3 0-8 16,-2 5-8-16,6 3-3 15,2-1-3-15,4-3 4 16,5-4-2-16,2 0-2 15,-1 0 2-15,-4 0-3 0,-2 0-3 16,-4 0-5 0,-7 0 2-16,-5 0-2 0,-4 0-2 15,-4-3-1-15,-5-1-13 16,-2 0-21-16,-2-4-51 16,0-3-167-16</inkml:trace>
  <inkml:trace contextRef="#ctx0" brushRef="#br0" timeOffset="630488.5114">16967 11080 237 0,'0'0'72'16,"0"0"-72"-16,0 0 0 0,0 11 1 15,13 8 9-15,6 10 4 16,1 5-1-16,5 1 4 15,1 3-5-15,4 1-3 16,5 2 2-16,2-7 1 16,-8-2-11-16,3-5-1 15,-9-2 1-15,-4-6-2 16,-4-9 1-16,-4 1-7 16,-1-7-16-16,-10-4-15 15,3 0-42-15,-3-8-94 16</inkml:trace>
  <inkml:trace contextRef="#ctx0" brushRef="#br0" timeOffset="630715.3734">17288 11026 214 0,'-6'-4'61'15,"-1"4"-47"-15,-2 0-8 16,-6 22 5-16,-3 7-4 15,-4 15 0-15,-5 0 1 16,0 0 1-16,2 0-1 16,2-8-4-16,1 2-4 15,-4-7-1-15,3-3-1 16,-1-7-18-16,0-5-44 0,-5-10-96 16</inkml:trace>
  <inkml:trace contextRef="#ctx0" brushRef="#br0" timeOffset="631434.19">15425 11053 20 0,'-6'-5'142'16,"3"1"-103"-16,-1 2-16 16,4 0 2-16,0 2-2 15,0-1 0-15,0 1-5 16,0 0-3-16,0 0 5 16,0 0 2-16,0-3-5 0,0 3-8 15,4-3-6-15,14-1 2 16,12-3 1-16,5 2-3 15,10 2 3-15,4-1-3 16,4 2 2-16,2 1 2 16,-4-2-6-16,4-1 3 15,1 1-2-15,3-2 1 16,-4 2-1-16,-4 0 1 16,1-2 0-16,-6 5-3 15,2-3 2-15,-2 1-1 16,-1-1 1-16,-2 3-2 15,-4 0 0-15,3 0-1 16,-10 0 1-16,0 0 1 0,-5 0-1 16,-8 0 0-16,-3 0 0 15,1 0 0-15,-4 0 0 16,2 0-1-16,-1 0-1 16,-1 0 1-16,0 0-5 15,0 0-1-15,-3 0-4 16,0 0-5-16,-2 3 3 15,0-3 4-15,2 0-2 16,-4 2 3-16,0-2-11 16,-3 3-23-16,1 1-38 15,-1-1-56-15</inkml:trace>
  <inkml:trace contextRef="#ctx0" brushRef="#br0" timeOffset="631922.6478">16451 10696 207 0,'0'0'38'0,"0"0"-30"0,0 0 1 15,0 0-1-15,9 0 3 16,8 0 10-16,-1 6-8 16,-3 6 3-16,7-2-3 15,-5 5 3-15,2 0-11 16,5 3 7-16,-2 3 2 15,6 2-1-15,-3-1-4 16,2 0-3-16,-2 0-3 16,3-4-3-16,-7-3 4 15,1-1-3-15,-9-2 1 16,-2-8-2-16,-1-1 0 16,0 0 1-16,-4-3 3 0,-1 0-4 15,0 4 0-15,-3-4 0 16,0 0 0-16,0 0 0 15,0 0-5-15,0 0-13 16,0 0-10-16,0 0-42 16,0 0-106-16</inkml:trace>
  <inkml:trace contextRef="#ctx0" brushRef="#br0" timeOffset="635194.8675">18473 11297 225 0,'12'-7'72'16,"-2"2"-50"-16,-9 2-17 15,1 0 8-15,3 3 5 16,-5 0-1-16,3 0-6 15,-3 0 6-15,0 0 2 16,6 0-4-16,3 0-12 16,4 0 6-16,11 0-3 15,7 0 0-15,8 0-2 16,3 0-2-16,4 0-2 16,-4-1 0-16,-2-2 4 0,-1 3-3 15,-3 0 0-15,-10 0-1 16,-1 0 0-16,-2 0-1 15,0 0-1-15,-10 0-3 16,-1 0-3-16,-6 0-12 16,-6 0-26-16,0 0-4 15,-9 3-28-15,-19 12-76 16</inkml:trace>
  <inkml:trace contextRef="#ctx0" brushRef="#br0" timeOffset="635524.749">18424 11663 278 0,'0'0'57'16,"0"0"-57"-16,10 0 0 15,13 0 15-15,6 0 7 16,9 0-14-16,5 0 1 15,2 0-2-15,1 0 6 16,0 0-4-16,3 0 0 16,-1 0-5-16,3-3 3 15,-2 0 2-15,-1-1-3 16,-4-3-1-16,-5 5-3 0,-4-4 0 16,-12 6-2-1,0 0-2-15,-4 0 1 0,4 0-2 16,-4 0-7-16,1 0-16 15,2 0-45-15,-6-4-108 16</inkml:trace>
  <inkml:trace contextRef="#ctx0" brushRef="#br0" timeOffset="636335.1996">20216 11077 143 0,'17'-15'104'16,"2"-3"-98"-16,-6 7-6 15,3 4 8-15,3 3 6 16,-2 4 6-16,-1-2 0 15,4 2-5-15,0 0 9 16,8 0 5-16,7 0-12 16,10 0 0-16,15 0-5 15,8 0-5-15,8 0 2 16,4 0-4-16,1-6 2 0,-1-1 3 16,0-2 0-16,-8 0-6 15,-9 5 2-15,-14 0-6 16,-7 1 0-16,-7 3 0 15,-8 0 0-15,-1 0-1 16,-7 0-1-16,-6 0-3 16,1 0-1-16,-8 0-13 15,-3 0-23-15,-3 7-29 16,-6 5-33-16,-27 5-51 16</inkml:trace>
  <inkml:trace contextRef="#ctx0" brushRef="#br0" timeOffset="637346.8065">20550 11322 57 0,'-9'0'228'0,"6"0"-218"16,3 0-10-16,0 0 4 15,0 0 0-15,0 0-4 16,6 0 5-16,14 0 12 16,10 0 5-16,8 0 0 15,4 0-8-15,4-2-1 16,-1 1-5-16,1-2 0 16,-1 3 2-16,1 0-3 0,-6 0-1 15,-3 0-2-15,-5 3-4 16,-2 4 0-16,-7 1 1 15,0 1 3-15,-5 0-2 16,-1 2-2-16,-4-4 0 16,-3 1 0-16,-6-2-2 15,-4-1-2-15,0 9 4 16,0 5 1-16,-22 6 7 16,-9 8-5-16,-5 0-2 15,-3-4 2-15,-1-1 1 16,-1-4 0-16,-2 1-2 15,-5 0 0-15,-2-1 0 16,-3 5 1-16,0-7-6 0,-2 7 6 16,7-7-3-1,3 0 0-15,8-4 0 0,5 1 0 16,3 2-3-16,2-6 2 16,2 4-1-16,6-4 1 15,3-8 1-15,6 1 0 16,-1-1 0-16,7-3 1 15,2-4-2-15,1 3 1 16,1-3-1-16,0 0-2 16,0 0 0-16,0 0 2 15,0 0-1-15,0 0 2 16,0 0 0-16,0 0 1 0,0 0 0 16,0 0-1-1,0 0 1-15,14 3 3 0,5-3-1 16,4 5 0-16,7-5 3 15,6 4-5-15,6-1 1 16,6 1-1-16,1-1 0 16,2 0 3-16,-1 0-2 15,-1-1-2-15,-4 5-1 16,6-7 1-16,0 0 1 16,9 0 2-16,4 0-2 15,4 0 0-15,-4-9 1 16,-8 3 0-16,-4 3-2 15,-8 3-2-15,-6-1 2 16,-5-2 0-16,-8 3 0 16,-5 0 0-16,-3 0 0 0,-2 0 2 15,2 0-2-15,-7-3 1 16,2 3-1-16,-6-4 0 16,-2 4 1-16,-4 0 0 15,2-2 0-15,-2 2 1 16,0 0 1-16,0 0 3 15,0 0 1-15,0-3 1 16,0-3-3-16,0-2-1 16,0-6-4-16,0-5-1 15,0 0-4-15,-2-3-7 16,-4 4-2-16,-4 0-19 16,4 8-42-16,-1 1-95 0</inkml:trace>
  <inkml:trace contextRef="#ctx0" brushRef="#br0" timeOffset="638006.7988">20862 12281 181 0,'0'0'73'16,"0"0"-63"-16,0 0 10 16,0 0 9-16,0 0-16 0,5 0-4 15,7 0 6-15,2 0-1 16,4 0-2-16,-3 0-3 16,1 3-8-16,-2-3-1 15,-1 3-5-15,-3 0-13 16,-2-1-40-16,1 5-87 15</inkml:trace>
  <inkml:trace contextRef="#ctx0" brushRef="#br0" timeOffset="638224.3495">20908 12504 268 0,'0'4'23'0,"0"7"-20"16,0 0 6-16,0 7 12 15,6-2-11-15,-3 2-3 16,3 4-2-16,2-5-1 16,0 2 3-16,3-2-4 15,-1-1-3-15,-1-5 0 16,-2 3-12-16,-2-9-21 16,1 3-48-16,-1-8-112 15</inkml:trace>
  <inkml:trace contextRef="#ctx0" brushRef="#br0" timeOffset="639214.4163">22695 11102 306 0,'-9'3'20'0,"2"-3"-19"16,5 2-1-16,2 7 3 15,0 3-2-15,0 6 6 16,0 9 1-16,3 8 7 15,1 10 13-15,-1 6-6 16,-3 8-2-16,0 0-7 16,-1 4-8-16,-15 0-1 15,-7-2-2-15,-5 7 2 16,-8 3 3-16,-6 0 0 16,2-3-1-16,-2-12-1 0,10-12 0 15,-3-7-3-15,4-12-1 16,-2-3 0-16,2-7-1 15,-4-11 0-15,1-4 0 16,3 0-4-16,2-22-2 16,9-16-3-16,3-17-6 15,8-7-10-15,8-8-2 16,1 8 24-16,3 11 3 16,13 11 0-16,5 10 0 15,0 5 1-15,3 6-1 16,-1 8 2-16,3 3 0 15,-5 5-1-15,0 3 0 16,-1 0 1-16,3 7-2 0,4 8 4 16,3 7 2-1,3 4 1-15,2 4 1 0,4 2-1 16,-3 5-2-16,0 3 1 16,0 0-2-16,-5 4 2 15,0-3-5-15,1-4 5 16,-4-2-1-16,0-4 1 15,-3 1-4-15,-1-5-2 16,-4-5 1-16,-4-3-1 16,-5-6-1-16,-4-4-2 15,-1-3-2-15,-3-3-13 16,-2-3-20-16,4 0-39 0,3-3-105 16</inkml:trace>
  <inkml:trace contextRef="#ctx0" brushRef="#br0" timeOffset="639446.5115">23145 11679 332 0,'0'0'32'0,"2"0"-28"15,5 0-4-15,6 0 11 16,1 6-2-16,0 3-6 16,1 1-3-16,-8 1-7 0,-1 0-7 15,-3 0-33-15,-3 3-85 16</inkml:trace>
  <inkml:trace contextRef="#ctx0" brushRef="#br0" timeOffset="639648.16">23168 11958 190 0,'0'11'130'0,"0"0"-126"15,0 6 7-15,0-3 7 16,3 2-8-16,4-1 5 16,-1 0 1-16,2-1-2 0,-2-3-6 15,0-3-8-15,0-5-3 16,-3 1-10-16,-2-1-23 15,1-3-57-15,1 0-175 16</inkml:trace>
  <inkml:trace contextRef="#ctx0" brushRef="#br0" timeOffset="640368.3601">23946 11091 49 0,'-16'0'117'0,"7"0"-112"0,9 0-5 16,8 4 32-16,13 11 6 15,7 4-9-15,3 6 5 16,4 7-11-16,-1 5 3 15,0 0-3-15,1 4-3 16,1-1 2-16,-1-3-8 16,2-1 1-16,-5-3-9 15,-1-7-2-15,-5-4-4 16,-4-8 5-16,-3-3-4 16,-5-2-1-16,-2-7-10 0,-3-2-16 15,0 0-79-15,-3-3-198 16</inkml:trace>
  <inkml:trace contextRef="#ctx0" brushRef="#br0" timeOffset="640796.4542">24634 11102 297 0,'-1'-3'22'15,"-2"3"-21"-15,0 0 1 0,-4 11-2 16,1 8 4-16,-3 6 5 16,1 0 2-1,1 4 7-15,1 4 5 0,-2 5 7 16,1 5-15-16,-3-2-2 16,1-1-2-16,-4 4-3 15,-3 4-3-15,-2-1 0 16,-3 1 0-16,-1-4 1 15,-2-1-1-15,0-1 0 16,-4 2-2-16,-1 0 2 16,3 3-4-16,0-6 3 15,3 4-4-15,1-10-1 16,3-1-1-16,1-8 2 0,3-1 0 16,3-3-1-16,-1-4 1 15,4-3-1-15,0 0-1 16,3-8-6-16,3-3-1 15,2-1-8-15,1-3-24 16,0 0-22-16,3-7-66 16,21-12-76-16</inkml:trace>
  <inkml:trace contextRef="#ctx0" brushRef="#br0" timeOffset="641053.2774">24736 11741 221 0,'3'0'117'15,"2"0"-115"-15,3 0-2 16,1 0 7-16,2 12-7 15,-1-3 0-15,-2-1-1 16,-4 6-6-16,-2-2-10 16,-2-1-41-16,0 3-82 15</inkml:trace>
  <inkml:trace contextRef="#ctx0" brushRef="#br0" timeOffset="641247.5668">24682 12038 121 0,'-1'4'199'0,"1"3"-194"16,0 1 2-16,0 6 9 16,0 2-1-16,0-3-9 15,6 5-3-15,-2-5-2 16,1-3-1-16,-2 2-2 16,-2-2-2-16,1 2-9 15,-2-3-15-15,0-1-40 16,0-4-81-16</inkml:trace>
  <inkml:trace contextRef="#ctx0" brushRef="#br0" timeOffset="641974.1623">25683 11170 198 0,'0'0'89'15,"2"0"-89"-15,5 9 0 16,7 7 14-16,1 8-4 16,4 10 2-16,1-2 11 15,3 9-1-15,4 3 2 0,2-3-3 16,2-1-2 0,5 3-4-16,3-6-5 0,4-3 0 15,3 2-1-15,0-6-1 16,-2-4-2-16,-3 2 1 15,-7-5-1-15,-2 3-5 16,-9-4 2-16,-1 0-3 16,-6-3-2-16,-2-6 1 15,-3 2-5-15,-5-2-8 16,-1-8-17-16,-4 0-36 16,-1-5-47-16,0 0-90 15</inkml:trace>
  <inkml:trace contextRef="#ctx0" brushRef="#br0" timeOffset="642326.5084">26270 11179 109 0,'-12'13'107'16,"-2"7"-102"-16,-4 7 15 16,-3 9 11-16,-2 1-8 15,-1 7-7-15,0 3-3 16,0 0 4-16,2-5-1 16,-1 1 4-16,1-6-3 15,-1 4-4-15,1-4-9 0,0-1-4 16,2 1 2-16,1 2 1 15,1-4-3-15,2-3 0 16,7-7 0-16,1-6-5 16,6-5-10-16,2-6-16 15,0-8-33-15,17 0-36 16,13-8-21-16</inkml:trace>
  <inkml:trace contextRef="#ctx0" brushRef="#br0" timeOffset="642588.3809">26679 11498 234 0,'0'0'65'0,"0"8"-61"15,0-5-3-15,1 5 18 16,6 6-7-16,2-3 1 16,2 4 2-16,1-2-2 15,-2-3-13-15,-1 1 0 16,1-1-15-16,-2-2-47 16,-2-1-166-16</inkml:trace>
  <inkml:trace contextRef="#ctx0" brushRef="#br0" timeOffset="642807.4027">26719 11814 408 0,'-4'11'0'16,"2"5"2"-16,-1 6 13 15,1 2-5-15,2 3-4 16,0 2-3-16,0-7 0 15,0 2-1-15,0-2-2 16,0-2-1-16,0 1-9 0,0-5-25 16,0 2-67-16,0-8-170 15</inkml:trace>
  <inkml:trace contextRef="#ctx0" brushRef="#br0" timeOffset="644044.2318">15201 10329 132 0,'-7'-5'33'0,"-2"-1"-14"16,-1 1 13-1,7 5 2-15,3 0-15 0,0 0-6 16,0 0-3-16,0 0 3 15,0 0 2-15,0 14-8 16,-1 11 7-16,-1 10 18 16,0 9-9-16,0 4-11 15,2 6-2-15,0 6 1 16,0 5-5-16,0 4-1 16,0 5 0-16,0 10-1 15,0 7 3-15,0 6-1 16,2 9 1-16,2-3 0 15,-3 4-2-15,-1-1 3 16,3 0-5-16,0-3 1 16,7-1 1-16,-1-5-1 0,1-6 1 15,2-11-1-15,3-10-3 16,-3-7 1-16,-5-2-1 16,-1-8 2-16,0-9-3 15,-3-15 0-15,-3-11 0 16,0-6 0-16,0-6-3 15,0-5-1-15,0-1-6 16,0-7-11-16,-10-31-69 16,-5-23-183-16</inkml:trace>
  <inkml:trace contextRef="#ctx0" brushRef="#br0" timeOffset="646068.3423">15729 10097 99 0,'5'3'15'15,"-2"1"4"-15,3 4 8 16,0-1 4-16,5-3 0 16,6 3 2-16,7-4-5 15,15-3 7-15,10 0 0 16,12 0 3-16,11-3-16 0,6-5-5 16,2 1-8-16,2 4-2 15,-10 3-5-15,-8 0 0 16,-6 0-2-16,-11 7-1 15,-2 4 1-15,3 0 3 16,7-4-3-16,11 2 1 16,12-7-1-16,5-2 0 15,2 0-1-15,0 0-4 16,-1 0 4-16,1 0-1 16,3 0 2-16,-2 0 2 15,2 0-2-15,0 0 4 16,2 0-1-16,-2-2 0 0,-3-3-3 15,-3 1-1 1,-3 0-2-16,0-4 1 0,-1-2 0 16,-6 3-1-16,-4 0 1 15,-3-1 2-15,0 7-2 16,-4 1 2-16,-2 0 0 16,0 0 0-16,-7 0 2 15,-1 5 1-15,-1 2-3 16,0 1 2-16,3-1-1 15,5 0-1-15,4 0 1 16,-4-3 2-16,1 5-3 16,3-3 2-16,0 2 0 15,12 1-1-15,7 0 3 16,9 1 17-16,7 2-8 16,8 1-13-16,5 2 3 0,4 2 1 15,2 3 2-15,-3-2-3 16,-4-2 1-16,-9 5-3 15,3-9-1-15,6-1 4 16,-3-3-3-16,5-5-1 16,4 0 0-16,2-3 0 15,4 0-1-15,3 0 1 16,-7 3 0-16,-3 2 1 16,-7 3 0-16,0-2 0 15,-3 2 1-15,-4 1 0 16,-6 0 1-16,-9-1-3 15,-1 2 0-15,3-6-2 0,2 0 2 16,1 2 0-16,-5-5 0 16,-1-1 0-16,-2 4 0 15,-6-4-1-15,1 3 1 16,0 1 1-16,-5 0 1 16,0 3 0-16,0 1-2 15,-3-1 0-15,-1 0 1 16,-2 5-2-16,-2-5 2 15,5 3-1-15,4-2 0 16,4-2-1-16,7 4-1 16,-4-1 1-16,5-2 1 15,3 4 1-15,0 0-1 16,-1 4 0-16,-5-4 0 0,0 0 2 16,1-3 0-16,0 2-2 15,-4-5 2-15,-3 3-2 16,-2-5-1-16,3 0 1 15,4-3 0-15,4 0 0 16,1 0 0-16,-1 0 1 16,-2 0-1-16,-4-3 0 15,-1 3 1-15,-5 0-1 16,3 0 1-16,2 0 0 16,8 0 1-16,4 0-2 15,-2 0 0-15,-3 0-1 16,-5-3 1-16,1-2-1 0,-1 2 0 15,-2 2 1 1,-5-1 0-16,-1 2 0 0,-4-2 1 16,-2-1 0-16,-2 3-1 15,-1-3 0-15,-3-1 1 16,-4 0-1-16,2 4 0 16,2-3 1-16,0 2-1 15,-2-3 1-15,-4 1 0 16,-2 1-1-16,-3 0-3 15,-3-2 3-15,2 4 0 16,-3-3-1-16,-2 0 1 16,-6 3 0-16,-4-5-1 15,-5 3 1-15,-4-1 1 16,-3-3-1-16,-4 6 0 16,-7-3 0-16,-4 3 0 0,-3 0-1 15,0 0 2-15,-3 0-1 16,0 0 0-16,0 0-1 15,0 0-1-15,0 0 1 16,0 0 1-16,0 0-1 16,0 0 0-16,0 3 0 15,-3 23-2-15,-7 5 3 16,-2 8 0-16,-2 2 2 16,5-1-2-16,2 4-2 15,2-3 1-15,4-4 0 16,1-5-2-16,0-2 1 15,0-8 2-15,0 0 0 0,0 0 0 16,3 0 0-16,0 7 0 16,-2 8 0-16,-1 3 0 15,2 7 0-15,-2 3 1 16,0-1 0-16,0 8-1 16,-12-3 0-16,-1 5 2 15,-1 0-2-15,-2-3 0 16,2-4 0-16,-2 1 1 15,-1-5 0-15,-2 7 0 16,1-4 3-16,0 2-3 16,2-1 1-16,2-2-1 15,3-7 3-15,2-2-2 16,2-5 1-16,4 0-2 0,0-4-1 16,3-5 0-16,0 0-3 15,0-5 3-15,0-5 0 16,-1-5 0-16,1-2 0 15,0 2 0-15,0-5 0 16,0 1 0-16,0-4-4 16,0-4-8-16,0 3-10 15,0-3-28-15,-12 0-62 16</inkml:trace>
  <inkml:trace contextRef="#ctx0" brushRef="#br0" timeOffset="648490.6411">15726 12699 112 0,'-13'0'15'0,"1"0"-2"16,-1-1-4-16,5-2-6 16,5 3 5-16,3 0 10 15,0 0 6-15,0 0 7 16,0 0 8-16,0 0-1 0,0 0-10 15,3 0-2 1,15-3-2-16,1 0-2 0,10 3-6 16,3-2-3-16,8 2 0 15,8 0-1-15,11 0 2 16,9 0 0-16,10 0-4 16,3 0-2-16,2 0-2 15,3 0-5-15,1 2 3 16,-2 1-4-16,2 0 0 15,11-3 1-15,6 0 1 16,13 0 0-16,3 0 0 16,-1 0-1-16,-1 0-1 15,-11 0 0-15,-13 0 0 16,-13 0 1-16,-13 3-1 16,-6 2 0-16,0-2 0 0,0-3 3 15,9 0 0 1,6 0-3-16,8 0 1 0,6 0 0 15,0-3 0-15,2-1-2 16,-1-3 1-16,-1 4-1 16,0-2 1-16,-4 2-1 15,-5 3 1-15,-9 0-1 16,-1 0 1-16,-3 0 1 16,0 0 0-16,1 0-1 15,6 0 0-15,1 0 1 16,4 0-1-16,0 0-1 15,-3 0 1-15,-3 0-1 0,-8 3 1 16,1 2-1-16,-5-2 1 16,-4 4 0-16,-3 0 0 15,-7 4 0-15,-2-3 0 16,0 0 0-16,2-2 0 16,1 1 0-16,2-3 1 15,0 4-2-15,-1-5 1 16,-4 4 0-16,-2 1 1 15,0-5 0-15,1 4-1 16,5-3 1-16,4 0 0 16,3-1 1-16,2-1-2 15,-3-2 0-15,-2 2-1 16,0-2 0-16,2 0 1 0,2 0 0 16,4 0 0-1,3 0 0-15,-4 0 0 0,1 0 0 16,0 0 2-16,-2 0-2 15,1 0 1-15,3 0-1 16,0 0 1-16,3 0-1 16,0 4 0-16,4-4 1 15,-2 3 0-15,6-3 0 16,-1 1-1-16,-7 6 0 16,4-2 2-16,-7-3-2 15,2 2 0-15,1 0-2 16,-1 0 2-16,1-4 2 15,1 3-1-15,-2-3-1 16,2 4 0-16,0-4 0 0,0 0 1 16,-1 0-1-16,-4 0 0 15,2 0 1-15,-4 3-1 16,2 1 1-16,2 0-1 16,-2 3 0-16,-3-3 0 15,1 2 1-15,0-1-1 16,7-5-1-16,4 4 0 15,4-4 1-15,3 0 0 16,-3 0 1-16,1 0-1 16,-1 0 0-16,-1 0 2 15,-5 0-2-15,-2 3 0 16,2-2 0-16,-6-1 1 16,6 3-1-16,-2 0 0 0,-4-3 0 15,-1 0 0-15,-2 0 0 16,4 0 0-16,1 0-1 15,5 0 1-15,-2-3 0 16,-4 0 1-16,-1 3-1 16,-3 0 0-16,-3 0 0 15,-1 0 1-15,-4 0-1 16,-5 0 0-16,-1 0 0 16,-3 0-1-16,1 0 1 15,-1 0 2-15,7 0-1 16,3 0 0-16,6 0-1 15,3 0 3-15,4 0-3 0,-1 0-1 16,3 0 1-16,1 0 0 16,-3 0 0-16,-4 0 0 15,-8 0 0-15,0-1 0 16,-7-6-2-16,0 4 2 16,-1-2 2-16,1-1-2 15,2-2 0-15,1 4 1 16,2-3-1-16,1 3 0 15,0 1 0-15,-2-2 2 16,-1 2-2-16,0-1 0 16,-3 2 0-16,-4 0 1 15,-2-1-1-15,-4-4-1 16,-2 3-1-16,-4-4 2 0,-5 1 0 16,-5 0 0-16,-5 1-1 15,-5 5 1-15,-3-7 0 16,-2 8 1-16,-3 0-1 15,-4-3 0-15,1 3 2 16,1 0-2-16,0 0 0 16,1-1-2-16,-1-2 2 15,-2 3 0-15,1 0 0 16,-2 0 0-16,1 0 2 16,2 0-4-16,3-3 2 15,5 0 0-15,2-6 2 16,1 2-1-16,-1-4-1 0,-1 0 0 15,-3-7 0 1,0 3 2-16,-5-10-1 0,-1-4-1 16,-1-2 0-16,-2-4-1 15,0-3 1-15,0-1 0 16,0 4-5-16,0-5 4 16,-5 3-11-16,-12-2-25 15,-9-7-78-15,1-4-282 16</inkml:trace>
  <inkml:trace contextRef="#ctx0" brushRef="#br0" timeOffset="650984.0638">5354 14480 222 0,'-9'-9'55'0,"2"6"-23"0,1-4-9 16,3 4 8 0,3 3-3-16,0-4-2 0,0 4-11 15,0-5-4 1,0 1-6-16,3-7-1 0,16-3-1 15,1-1 0-15,5 0 2 16,5 1-5-16,0-1 3 16,-2 1-2-16,2 7-1 15,-2-1 0-15,-1 1 1 16,3 6-3-16,-2 1 2 16,2 0-1-16,0 0 1 15,1 8 0-15,2 6-1 16,0-2 0-16,4 2 1 15,-1 5-1-15,0 3-1 0,1 11 1 16,-4 6 1-16,-2 7 0 16,-1 4 1-16,-4-1-1 15,-4-2 4-15,0 0-4 16,-5-2 0-16,-4 5 2 16,-1-1-2-16,-6-1 0 15,-3 0 0-15,-3-5 1 16,0 1-1-16,-3-4 1 15,-12-5-1-15,-1-8 5 16,1-3-4-16,-9-4 1 16,0-1 2-16,-10 0-4 15,-5-4 1-15,-3-5 1 16,-7-2-1-16,-3-4 0 0,4-4-1 16,5 0 1-16,7-8-1 15,8-10-3-15,5-12-2 16,4 1 5-16,5 0 0 15,10 7 1-15,4 6 0 16,0 3-1-16,0-2-2 16,16-4 0-16,1 1 1 15,5-1 1-15,8-6-2 16,6 6-1-16,4-3 2 16,5 4-2-16,1 5 2 15,-1 3 0-15,-2 1 0 16,-1 5 0-16,-8 0-2 0,-1 4 2 15,-2 0 0 1,-4 0 0-16,-3 0 1 0,-3 7 0 16,-2-3 0-16,-5-1 0 15,-1 2 0-15,-7-5-1 16,5 3-4-16,-4-3-15 16,-4 0-31-16,0 0-43 15,-3 0-122-15</inkml:trace>
  <inkml:trace contextRef="#ctx0" brushRef="#br0" timeOffset="651757.163">6557 14162 275 0,'-2'0'36'0,"1"0"-34"16,1 0 1-16,0 0-2 15,0 0 0-15,0 0 0 0,-2 0-1 16,2 0 1-16,0 2-1 16,0 12 0-16,0 11 3 15,0 13 8-15,5 9 2 16,7 11 3-16,1 13-3 16,4-3 0-16,-1 3-5 15,-4-5-3-15,1-8 0 16,1-9-1-16,-8-2 1 15,4 1-3-15,-7-4 0 16,0-3 1-16,-3-5 3 16,0-3-4-16,0-7-1 15,0-8 2-15,-3-3-2 16,0-5-1-16,-1-6 1 16,4 0-1-16,0-4 0 15,0 0 1-15,0 0 1 0,0 0-1 16,0 0 1-16,0 0-2 15,0 0 2-15,0 0 1 16,0 0-3-16,0 0 4 16,0 0-4-16,0 0 0 15,0 0 0-15,4-4-3 16,11 0 2-16,3 1 2 16,6 3-1-16,0-3 0 15,7 3 0-15,-1 0 0 16,6 0 0-16,1 0-1 15,2 0 1-15,-2 0 0 16,2 0 0-16,-3 0 1 0,1 0 0 16,-4 0 1-16,-5 0-2 15,-7-5 0-15,-3 5 0 16,-9-3 1-16,1 3-1 16,-7 0-1-16,-3 0-1 15,3 0-2-15,-3-4-16 16,0 4-43-16,-3 0-130 15</inkml:trace>
  <inkml:trace contextRef="#ctx0" brushRef="#br0" timeOffset="652694.6629">5186 15485 85 0,'0'0'41'0,"-3"0"-21"15,3 0 6-15,0 0 12 16,0 0-6-16,0 0-7 0,0 0-10 16,0 0-7-16,0 0 0 15,13 0 10-15,5 0 5 16,6 0-5-16,6 0 0 15,7 0-5-15,6 0 1 16,8 0 4-16,6-7-7 16,7 5 2-16,-1-1-9 15,-2 0 0-15,3 0 0 16,6 1-4-16,3-3 1 16,9-1-1-16,2-3 1 15,1 2 0-15,3 1 2 16,1 0-3-16,-4 6 1 0,-4-3 0 15,-2 2 1 1,-1-2-2-16,-4-2 2 0,-5-5-2 16,-5 3 1-16,-6-5 0 15,-6 2-1-15,-1-2 7 16,0 5-3-16,-2-1-4 16,-4 1 5-16,1 3-4 15,-4 1 0-15,3-4 0 16,4 3 0-16,-4-2 0 15,1 1 0-15,-4 1-1 16,-5 0 1-16,3 1 1 16,-4-3-2-16,-3 5 1 15,1-7-2-15,-1 5 2 16,-3 2-2-16,-2-2 2 16,-1 3-2-16,-5 0 1 0,-5 0 0 15,-1 0 1-15,-4 0-1 16,-1 0-1-16,2 0 1 15,-4 0 0-15,0-3-4 16,0 0 0-16,-3 2-7 16,-3 1-31-16,-3 0-22 15,0 0-48-15,0 0-118 16</inkml:trace>
  <inkml:trace contextRef="#ctx0" brushRef="#br0" timeOffset="653750.1475">5790 16038 234 0,'0'0'26'15,"0"0"-18"-15,0 0 18 16,0 0 13-16,0 0-9 15,0 0-10-15,0 0-14 16,0 0-6-16,3 0 0 0,13-7 0 16,10 0 0-16,8 0 5 15,3 3-3-15,2 4 1 16,0 0 1-16,1 0 1 16,-1 0 0-16,-3 15 2 15,3 6 0-15,-5 5-5 16,3 5 4-16,-7 4-3 15,1 6 0-15,-5 3 3 16,-4 0 0-16,-1 4 0 16,-9-1-2-16,-2 0-2 15,-2 5 1-15,-8-3 3 16,0 4-1-16,-5 4 3 16,-11-7 0-16,-6-7-1 0,-1-2-4 15,-1-3 3-15,-4-8-3 16,-2-1-1-16,-3-11-1 15,-4-4 0-15,-3-10-1 16,-2-4 0-16,-10 0-1 16,1-13-5-16,-1-7 4 15,10-5 0-15,5-1 0 16,11 4 4-16,4 0-2 16,10-2 0-16,-3-1 0 15,9-4-4-15,0 0 1 16,6 7 1-16,0 0 0 15,0 4-3-15,9 0 4 0,9-3-1 16,3 1 0-16,1 6-1 16,2-4 1-16,-1 5-1 15,2 3 2-15,2 0 0 16,1 5 1-16,2-1-1 16,-2 1 1-16,2 2 0 15,3 3 0-15,0-3 1 16,-2 3-1-16,2 0 1 15,-3 0-1-15,-5 0 1 16,-1 0 0-16,-3 0-1 16,-3 0 0-16,-3 0 0 15,-2 0 0-15,-7 0 0 16,2 0 0-16,-5 0-1 0,-3 0-1 16,0 0-5-1,0 0-10-15,0 0-27 0,7 0-45 16,-4 0-61-16</inkml:trace>
  <inkml:trace contextRef="#ctx0" brushRef="#br0" timeOffset="654974.9671">6794 15943 308 0,'-7'0'46'0,"4"0"-46"16,3 0 3-16,0 0-1 16,0 0-2-16,0 15 0 15,13 4 4-15,2 6 0 16,4 7 4-16,-2 6 0 15,2 9 0-15,2 2 12 16,-3 1-1-16,0-2-12 16,-6 4 3-16,1 2-1 15,-4-1 1-15,-3 1 1 16,0-3-7-16,-4-10 3 16,1-5-4-16,1-13 1 0,-4-8-4 15,3-8 0-15,-3-4 0 16,3-3 0-16,-3 0 0 15,0 0-2-15,0 0 2 16,3 0 2-16,-3 0-2 16,0 0 0-16,0-15 0 15,3-6 1-15,0-5 0 16,0-1-1-16,0-1 0 16,7-2 0-16,1 2-1 15,1 1-3-15,4-1 1 0,5 6 2 16,-3 2-2-1,3 2 2-15,-3 8 0 0,7-5-1 16,2 8 1-16,0-1 1 16,-2 4-1-16,-1 4 1 15,-3 0-1-15,0 4 1 16,1 10 0-16,-2 2 2 16,2 3 1-16,0-1-3 15,-2 2 1-15,-1 3-1 16,-1-1 1-16,-3 4-1 15,1-1 0-15,-2-3 1 16,-8 0-1-16,0 0 1 16,-6 0 1-16,0 0 1 15,0 5 0-15,0-2 1 16,-9 0 1-16,0-4-2 0,-3 0-1 16,0-4 1-1,0-2 0-15,-6-5-1 0,6 2 4 16,-7-5-1-16,2-4-3 15,-2-3 4-15,0 0-5 16,-1 0 2-16,-2 0 1 16,-2 0 0-16,2 0-2 15,-4 0 0-15,1-3-2 16,-2 0 0-16,3-1 0 16,9 0 1-16,2 1-1 15,4 3 0-15,3-5 0 16,-3 2 0-16,0-1 0 15,0 1-2-15,-4-4 1 16,-1 2 1-16,5 2 0 0,-1-1 0 16,1 4 0-16,3-2 0 15,1 2 1-15,-1-2-1 16,-1 2 0-16,1 0 0 16,3 0-1-16,0 0 1 15,0 0 0-15,3 0 0 16,0 0 1-16,-3 0-1 15,3 0 0-15,0 0 0 16,0 0 0-16,0 0 0 16,0 0-1-16,0 0 1 15,-3 0 0-15,-1 0-2 16,4 0 2-16,0 0-2 16,0 0 2-16,0 0-1 0,0 0 1 15,0 0-1-15,0 0 0 16,0 0 1-16,0 0-1 15,0 0 1-15,0 0-2 16,0 0 2-16,0 0-3 16,0 0-1-16,0 0-6 15,0 0-4-15,0 0-5 16,0 0-2-16,0 0-11 16,0 0-27-16,0 8-55 15</inkml:trace>
  <inkml:trace contextRef="#ctx0" brushRef="#br0" timeOffset="655760.6456">9111 15047 312 0,'0'-3'53'0,"0"3"-37"15,0 0 10-15,0 0-4 16,0 0-11-16,12 0-8 15,18 0 12-15,9 4 7 16,10-1-1-16,3 1-2 16,-4-4-3-16,1 3-6 15,-1-3 0-15,-5 0-5 16,-4 1-4-16,0 3-1 16,-8-1-1-16,-1 0-5 15,-10 4-11-15,0 2-10 0,-14 4-22 16,-6 9-52-1,-9 9-108-15</inkml:trace>
  <inkml:trace contextRef="#ctx0" brushRef="#br0" timeOffset="656016.9205">9133 15531 338 0,'0'0'54'0,"0"0"-54"15,0 0 0-15,11 0 8 16,14 0 23-16,17 0-2 16,7 0 3-16,9 0-11 15,8-14-5-15,-2 3-6 16,2-6-5-16,7 4-4 0,-3-3 0 16,-6 4-2-1,-6 2 0-15,-12 4-6 0,-5 3-15 16,-8 3-14-16,-9 0-44 15,-5 0-75-15</inkml:trace>
  <inkml:trace contextRef="#ctx0" brushRef="#br0" timeOffset="665772.1753">11261 15451 119 0,'-9'-10'46'16,"0"1"-16"-16,0 0-4 16,3 5 13-16,2-1 5 15,1 1-16-15,3 4 3 16,0 0-7-16,0 0 1 15,0 0-2-15,0 0-9 0,0 0-6 16,0 0-1-16,0 0-3 16,0 0-4-16,0 0 5 15,10 0-2-15,2 0 10 16,9 0 0-16,4 0-5 16,8 0-2-16,3 0-2 15,3 0 1-15,10 6-4 16,-1-3 2-16,10 0 1 15,0-3-2-15,8 0 0 16,-5 0-1-16,0 0 0 16,-12 0 0-16,-7 0 0 15,-9-3-1-15,-10 0 0 0,-4 3-1 16,-3-6 1 0,-10 6 1-16,-2 0-1 0,-2 0-1 15,-2 0 0-15,0 0-2 16,0 0-10-16,0 0-15 15,0 0-33-15,0 9-85 16</inkml:trace>
  <inkml:trace contextRef="#ctx0" brushRef="#br0" timeOffset="666529.5902">12814 14739 260 0,'0'8'124'16,"0"-4"-109"-16,0-4-13 16,24 0 4-16,8 0 4 15,6 0-2-15,9 6-4 16,3-2 2-16,4 4-2 15,10 3 6-15,-2-5-3 16,9 0 4-16,8 1-3 16,-1-1-2-16,2 3 0 15,-4 1-2-15,-6 2-2 0,-9-5 2 16,-7 2-3-16,-9-1-1 16,-7-5-2-16,-6 2 2 15,-5-5 0-15,-8 0 0 16,-9 0-7-16,-5 0-14 15,-5 3-31-15,0 1-25 16,-21 3-123-16</inkml:trace>
  <inkml:trace contextRef="#ctx0" brushRef="#br0" timeOffset="667258.3357">13114 15227 324 0,'-9'0'43'0,"4"0"-29"15,4 0-12-15,1 0-4 16,0 4 2-16,12 0 0 16,13 2 0-16,11-1 11 15,6 2 4-15,10-3-1 16,3-1-1-16,2 1-7 15,6 4 0-15,-5 2 1 16,-3 2-4-16,-6-2 3 16,-7 2-1-16,-6-1-4 0,-12 3 0 15,-5 1 0 1,-7 4-1-16,-5-1-1 0,-4 8 1 16,-3 3 0-16,0 1 5 15,-16 6-5-15,-16 3 1 16,-3 2 0-16,-11 0-1 15,-2-1 2-15,-8 1-1 16,-3-2 0-16,-2-4 0 16,-1-2-1-16,6-5 2 15,4-5-2-15,7-5 1 16,7-7 0-16,15-4 0 16,14 1 4-16,1-8 0 15,8 0-5-15,0 1-1 16,8 0-4-16,16 4 5 15,13-1 3-15,8-1 3 0,10 1-1 16,6-4-1-16,8 0-2 16,-1 0 0-16,4 0 1 15,-4 0-1-15,-3 0-1 16,-4 0 1-16,-5 0-1 16,-5 0 1-16,-1 0 1 15,-10 0 0-15,-6-4-3 16,-5-3 4-16,-9 2-4 15,-3 3 0-15,-5-2 1 16,-6 4-1-16,-3 0-1 0,-3 0 1 16,0 0 0-1,0 0 0-15,0 0-2 0,0 0 1 16,0 0-1-16,0 0-2 16,0 0-3-16,0 0-2 15,0 0-11-15,0 0-9 16,3 0-39-16,-3 0-75 15</inkml:trace>
  <inkml:trace contextRef="#ctx0" brushRef="#br0" timeOffset="669276.2687">15625 14541 324 0,'0'0'64'0,"-6"1"-52"0,6-1-11 16,0 4 3-16,0 1 1 16,0 7-5-16,0 10 0 15,0 12 0-15,0 9 9 16,4 16 2-16,-2 6 2 15,-2 9-3-15,0 8-5 16,-12-2 1-16,-9 5 0 16,-7-1 2-16,-5-3-1 15,-6 0 3-15,-2-2-6 16,2-2 1-16,-3-6 0 16,6 0-2-16,-3-3 0 15,-3-5 2-15,3-8-3 16,2-8-1-16,3-13-1 15,1-12 0-15,7-11 0 0,6-8 0 16,-2-3 0-16,-1-4-5 16,-6-28-5-16,0-12 1 15,0-19-7-15,-1-11-1 16,4-3 8-16,2 2 1 16,6 7 3-16,5 7-2 15,0 8 5-15,9-1-3 16,1 10-2-16,3 7 0 15,0 10-1-15,0 7 8 16,6 12 0-16,8 4 1 16,2 4 0-16,4 0 7 0,9 7-4 15,10 15-1 1,6 8 3-16,7 6 3 0,0 8 1 16,5 5 3-16,3-3-3 15,-5 0-3-15,-3 1 2 16,-3-3-3-16,-3-4 0 15,-2 0 1-15,-4-3-3 16,-1 0-1-16,-3-3 3 16,-4-3 1-16,0-4 1 15,-5 2-4-15,-2-10-2 16,-5-1-1-16,-4-7-1 16,-1 0 0-16,0-5-3 15,-6-1 1-15,-3-2-5 0,-3-2-9 16,-3-1-11-1,0 0-13-15,0 0-44 0,0-4-142 16</inkml:trace>
  <inkml:trace contextRef="#ctx0" brushRef="#br0" timeOffset="669484.5835">16093 15451 323 0,'0'0'74'0,"0"0"-72"15,3 0 1-15,0 9-2 0,2 7 5 16,1 0-6-16,0 1-4 16,-3-1-18-16,1 2-48 15,-4 1-174-15</inkml:trace>
  <inkml:trace contextRef="#ctx0" brushRef="#br0" timeOffset="669702.1196">16119 15788 432 0,'0'11'7'0,"0"8"-5"16,0 11-2-16,0 6 4 15,0-1-1-15,4 0-3 16,-4-9 1-16,3-1-1 0,-3-3 0 16,1-9-3-16,1 0-7 15,-2 1-41-15,0 1-36 16,0-3-97-16</inkml:trace>
  <inkml:trace contextRef="#ctx0" brushRef="#br0" timeOffset="670340.2167">16947 14923 318 0,'-9'0'24'16,"2"0"-16"-16,7 0 2 15,0 11-2-15,0 11 0 0,10 7 10 16,9 8 10-16,4 0 0 16,2 8-3-16,5 2-7 15,-1-4-6-15,4 1-2 16,2 0-2-16,-5 0-3 15,1-3 0-15,-4-1-5 16,-2-4 0-16,-4-6 1 16,-5-4-1-16,0-14-3 15,-3-1 1-15,-2-5-12 16,1-6-27-16,1 0-46 16,-3-14-90-16</inkml:trace>
  <inkml:trace contextRef="#ctx0" brushRef="#br0" timeOffset="670782.9853">17469 14942 330 0,'-9'18'31'16,"-3"5"-27"-16,-3 9 7 16,6 8 9-16,0 3-11 0,2 7 4 15,1 4 7 1,0 1 4-16,-1 0-2 0,0 0-6 16,0-3-4-16,1-1-2 15,-6 0-4-15,0-6 0 16,1 5-4-16,1 5 0 15,-6 2-1-15,-2 3 3 16,3 3-2-16,-8-4-2 16,4 0 1-16,0-4 1 15,-1-7 0-15,7-9-2 16,0-5-1-16,-1-8 1 16,6-4-3-16,0 0 1 15,2-6-6-15,3-3-4 0,0-2-2 16,0-3-8-16,3-5-12 15,0-3-31-15,0 0-41 16,6-25-54 0</inkml:trace>
  <inkml:trace contextRef="#ctx0" brushRef="#br0" timeOffset="670993.6973">17657 15550 385 0,'0'0'65'0,"0"0"-65"0,1 0 0 16,6 16 0 0,6 6 0-16,-4 3-2 0,5 0-16 15,-3-3-49-15,0-3-79 16</inkml:trace>
  <inkml:trace contextRef="#ctx0" brushRef="#br0" timeOffset="671189.3709">17684 15881 345 0,'-12'15'132'15,"1"3"-130"-15,5 4-1 0,6 3 5 16,0-3-6-16,0-3-1 15,0-5-1 1,0-3-6-16,5-4 0 0,0 2-12 16,2-3-28-16,-1-5-64 15,0 2-142-15</inkml:trace>
  <inkml:trace contextRef="#ctx0" brushRef="#br0" timeOffset="671728.1435">18522 15363 169 0,'-4'-4'148'16,"4"4"-130"-16,0 0-12 16,0 0 13-16,3 0-3 15,13 0 7-15,8 0 5 16,5 0-5-16,4 0-10 15,3 0-1-15,2 0-6 16,1 0-4-16,-3 0-1 16,0 1-1-16,-1-1-1 15,-5 3-2-15,-8-3-2 0,-4 0-14 16,-3 0-8-16,-9 4-41 16,-3-1-45-16,-3 2-118 15</inkml:trace>
  <inkml:trace contextRef="#ctx0" brushRef="#br0" timeOffset="672006.0614">18479 15701 399 0,'0'0'0'0,"0"0"-2"0,6 0 2 15,21 0 15 1,5 0-4-16,9 0 4 0,5-7 1 16,0 3-6-16,2-4-4 15,-1 1-1-15,3 0-5 16,1-1 0-16,0 1-1 16,-2 3-10-16,-3-3-13 15,-4 4-14-15,-5 2-18 16,-6 1-51-16,-5 0-113 15</inkml:trace>
  <inkml:trace contextRef="#ctx0" brushRef="#br0" timeOffset="673084.4984">19881 15330 205 0,'0'-4'63'0,"0"4"-39"16,0 0 26-16,0 0-6 16,0 0-26-16,0 0-4 15,0 4 2-15,-6 11-4 16,-1 7 0-16,-4 8 0 15,4 2 2-15,-3 4-6 16,0 2 2-16,4 2-2 16,3-3-2-16,-1 0 1 15,3 7-4-15,1 4 0 16,0 3 4-16,0 0 0 0,1-3-1 16,11-8-2-16,2-10 0 15,5-1 0-15,1-7-1 16,3-3-3-16,6-5-2 15,-4-3-1-15,5-7-1 16,-1-1-6-16,4-3 8 16,0 0-2-16,2 0 0 15,-4-4 2-15,2-10-8 16,0-4 9-16,-2 0-1 16,0-5 0-16,1-3 0 15,-6-3 3-15,0-3-1 16,-3-2 0-16,-3-5 1 15,-7-2 1-15,-4 0-2 0,-3 0 0 16,-3 1 0-16,-3 3 1 16,0 1-1-16,-3 0 0 15,-9 1 1-15,-1-4-1 16,-8 1-1-16,0 3 1 16,1 1 1-16,-3 9 0 15,-1 3 4-15,-3 4-2 16,-3 2 1-16,-2 6 0 15,-1-2-4-15,-5 5 0 16,2 0 0-16,7 2 2 16,-4 2-1-16,7 0 2 15,4-1-2-15,5 4 1 16,3-4 2-16,3 4-2 0,4 0-1 16,0 0 0-16,4 0 0 15,-2 0 3-15,2 0-1 16,0 0 1-16,-2 0-2 15,2 0-2-15,-1 0 0 16,-3 4 0-16,1 0 0 16,3-1 0-16,-7 2 0 15,3 1 0-15,1-1 1 16,0 1-1-16,0-3-1 16,2 2 1-16,1-1 1 0,0 0-1 15,-1-1 1 1,1 0-2-16,0-2 1 0,3 2-1 15,-4-3-2-15,4 0 0 16,0 0-2-16,0 0-4 16,0 0-5-16,0 4-6 15,0 0-3-15,0 3-12 16,4 4-48-16,6-4-129 16</inkml:trace>
  <inkml:trace contextRef="#ctx0" brushRef="#br0" timeOffset="679148.4829">22881 15257 291 0,'0'0'26'15,"0"0"-16"-15,0 0-3 16,0 0-1-16,-1 0-2 16,-1 0-4-16,2 3 0 15,0 13 4-15,0 9 16 0,2 11 5 16,1 9-2-16,-2 16-5 15,-1 17 0-15,0 14-10 16,0 11 2-16,0 7-1 16,0 4-3-16,4-5-2 15,-4 2 3-15,0-1 0 16,0-8 1-16,0-10-2 16,0-2-1-16,0-4 2 15,0-2 3-15,0 5-7 16,0-1 5-16,0 7-1 15,0-3 0-15,0-7-3 16,0-14-2-16,0-2-2 16,3-12 0-16,0-9 1 0,-3-7-1 15,0-9 0 1,0-10 0-16,0-11 1 0,0-6-1 16,0-2 0-16,0-3-2 15,0 0 1-15,0 0-7 16,0 0-8-16,0-10-13 15,-3-21-49-15,0-22-79 16</inkml:trace>
  <inkml:trace contextRef="#ctx0" brushRef="#br0" timeOffset="680401.0505">24012 15837 256 0,'-10'-11'50'0,"6"6"-10"16,1 2 1-16,3 3-8 15,0 0-15-15,0-3-3 0,0 3 0 16,0-8 0-16,23-5-5 16,15-6 4-16,14-1 2 15,6-1-3-15,5 9-6 16,7 2-1-16,5 2-3 15,7 5 2-15,-4-1-1 16,-1 4-4-16,-6 0 0 16,-4 0-2-16,-6 4 1 15,-7 4 0-15,-5-1 0 16,-5 3-1-16,-4 1 0 16,-9-7-4-16,-7 2-1 15,-9-3-7-15,-7 0-8 0,-8-3-7 16,0 2-9-16,-14 6-19 15,-23 11-41-15,-20 6-113 16</inkml:trace>
  <inkml:trace contextRef="#ctx0" brushRef="#br0" timeOffset="680948.1854">24123 16211 332 0,'-2'1'64'16,"2"-1"-60"-16,0 0-1 16,0 0 12-16,0 3-11 0,17 0-4 15,9 0 9 1,12 2 7-16,8 3-3 0,11 2-3 16,3 1-1-16,-1 7-3 15,-4-3-5-15,-11 8-1 16,-11-1-1-16,-7 3 1 15,-6 0-2-15,-8 1 2 16,-5 0 0-16,-4 0 1 16,-3-1-1-16,0 0 1 15,-13 6-1-15,-14 1 0 16,-10 1 0-16,-16 1 1 16,-6-1-1-16,-7-1-1 15,0-5 0-15,7-6-5 16,8-2 3-16,11-1 3 0,13-11 0 15,10-2 1-15,11-2-1 16,5-3 0-16,1 7-1 16,4-3 0-16,22 4 1 15,6 2 3-15,12-3 4 16,14-3-3-16,12 4 1 16,9-1-1-16,2-1 0 15,-1-1-3-15,1 0 1 16,-6 1 1-16,-5-3-3 15,-9-3 0-15,-7 0-2 16,-17 0 0-16,-7 0-4 16,-6 0-6-16,-12 0-10 15,-2 0-21-15,-4 0-50 0,-3-7-110 16</inkml:trace>
  <inkml:trace contextRef="#ctx0" brushRef="#br0" timeOffset="681908.313">26025 15906 256 0,'0'-3'57'0,"0"3"-43"16,0 0-2-16,0 0-1 15,0 0-4-15,0 25-7 16,0 8 10-16,-5 15 11 15,-2 8 1-15,-3 3 3 16,1 7-3-16,-5 3-10 16,-1-3 3-16,-1-1-10 15,-4-2 5-15,0-5-4 16,-1-3-3-16,-5-3-1 16,-1-8 1-16,-2-4 0 0,-4-4-2 15,-3-2 0 1,-9-5-1-16,-3-2 0 0,-1-10 0 15,4-8-2-15,7-9 2 16,7-4-4-16,5-18-1 16,4-11-2-16,2-10-4 15,10-3 1-15,5 2 4 16,4 0-2-16,1 4 7 16,0 4 0-16,6-1 1 15,9 4-1-15,3 3-1 16,1 9 4-16,-1 3-4 15,-2 7 1-15,-1 6 1 16,0 2 0-16,-3 2 0 16,0 1 0-16,0 0-1 15,0 4 2-15,4 12 0 0,4 9 4 16,4 8 4-16,4 7 1 16,2 4-3-16,0-2 1 15,-2 1 1-15,0 1-6 16,1-3 3-16,-3 3 0 15,4-2-1-15,0 2 0 16,-1-3-1-16,1-6 3 16,-1-4-7-16,0-1 5 15,-2-5-4-15,-2-7 1 16,-3 2-2-16,-7-7 0 16,-2-2 1-16,-5-3-1 15,-3-4 0-15,-2-3-1 0,-2 1-5 16,1-2-5-16,-2 0-21 15,1 0-19-15,4 0-67 16,3-20-129-16</inkml:trace>
  <inkml:trace contextRef="#ctx0" brushRef="#br0" timeOffset="682155.2534">26437 16445 73 0,'0'0'249'16,"0"0"-233"-16,0 0-12 0,0 0 0 16,10 5 0-16,1 6 5 15,-1 0-7-15,2 3 0 16,-1 1-2-16,-2 0-2 15,-1 2-9-15,-2-1-29 16,-1 0-87-16</inkml:trace>
  <inkml:trace contextRef="#ctx0" brushRef="#br0" timeOffset="682342.3743">26481 16792 313 0,'-1'14'14'0,"-2"3"-8"0,3 5-5 16,0 0 0-16,0-3-1 15,3 0-8-15,3-8-3 16,2 0-15-16,-2-8-39 16,1-3-70-16</inkml:trace>
  <inkml:trace contextRef="#ctx0" brushRef="#br0" timeOffset="683018.7725">27090 16094 128 0,'-12'-3'92'16,"3"-1"-74"-16,8 4-5 0,1 0 1 16,0 0-7-16,0 0-3 15,0 0-2-15,10 7 14 16,4 10 9-16,1 0-4 15,2 7 0-15,2 3-1 16,3 5-2-16,2-1-6 16,2 4-2-16,3 2-1 15,-1-5-1-15,-1 5 0 16,0-8-2-16,-3 1 0 16,-2 0-4-16,-4-8-2 15,-2 0 0-15,-2-8-1 16,-1-2-8-16,-4-5-18 0,-1-7-47 15,-5 0-110-15</inkml:trace>
  <inkml:trace contextRef="#ctx0" brushRef="#br0" timeOffset="683422.5226">27557 16027 264 0,'0'0'44'0,"0"0"-34"16,0 0-5-16,0 19-1 15,0 10 8-15,-3 12 2 0,-4 3 0 16,2 4 6-16,-1 6 9 16,-1-2-7-16,-1-1-3 15,-3 2-2-15,-2-2-7 16,3 3-1-16,-5-3 2 15,3-6-2-15,-1-1-2 16,-1-1-1-16,-2 1-3 16,-2-2 3-16,-3 1-1 15,0-1-5-15,2-3 2 16,0-6-2-16,1-3-1 16,3-5-1-16,3-6 1 15,0-6 1-15,3 0 0 0,0-4-3 16,-1-1-1-16,5-3-4 15,2-2-4-15,3-3-13 16,0 0-23-16,0 0-59 16,12-16-87-16</inkml:trace>
  <inkml:trace contextRef="#ctx0" brushRef="#br0" timeOffset="683679.4603">27905 16472 277 0,'0'0'21'0,"1"7"-4"16,-1 0 25-16,2 5-21 15,-1-2-15-15,-1 5-6 16,0 0-1-16,0 1-10 16,0 5-39-16,0 0-146 15</inkml:trace>
  <inkml:trace contextRef="#ctx0" brushRef="#br0" timeOffset="683864.7081">27853 16825 338 0,'0'0'55'0,"0"3"-48"16,0 8 10-16,0 11-4 15,0 0-9-15,0 3-2 16,0-1-2-16,4-4 0 16,-1-5-7-16,0 3-9 15,1-7-27-15,1-3-93 16</inkml:trace>
  <inkml:trace contextRef="#ctx0" brushRef="#br0" timeOffset="684322.9681">28600 16336 295 0,'3'0'30'15,"8"0"-29"-15,8 3 7 16,9-2 5-16,8 2-7 15,4 0-2-15,-2 1-2 16,-4 1 0-16,-4-2-2 16,-5 0-1-16,-4-2-11 15,-4 5-19-15,-3-2-41 16,-6 1-64-16</inkml:trace>
  <inkml:trace contextRef="#ctx0" brushRef="#br0" timeOffset="684563.8115">28581 16658 47 0,'0'0'290'16,"0"0"-275"-16,0 0-10 15,13 0 10-15,14 0-2 16,8 0-5-16,6 0 1 0,1 0-1 15,2 0-1-15,0 4-7 16,-1-3 0-16,0 6-5 16,1-3-8-16,-1 2-46 15,-1 3-66-15</inkml:trace>
  <inkml:trace contextRef="#ctx0" brushRef="#br0" timeOffset="685155.0304">29807 16508 288 0,'-9'19'17'15,"-3"6"-5"-15,2 8 15 16,1 1-1-16,0 5-15 16,3 2 1-16,4 3 3 15,2-6 6-15,0 1-4 0,3-2 0 16,11-6-1-16,5 2-2 15,7-5 0-15,6-7-6 16,6-5-2-16,5-6-5 16,2-8 0-16,2-2-1 15,1-2 0-15,-2-24 3 16,-1-12-3-16,1-7-3 16,-4-6 3-16,-1-4-1 15,-7-5-1-15,-7-3 2 16,-6-2-5-16,-11 5 4 15,-8 6 0-15,-2 10 1 16,-5 10 2-16,-13 1 5 16,-7 8 0-16,-4 3 7 0,-2 4-6 15,-5 3-3 1,-1 4-4-16,-5 9-1 0,-3 2 0 16,-2 0-3-16,-3 2 1 15,-2 9 0-15,5 0-6 16,3 1-5-16,7-2-5 15,5-3-18-15,3 1-43 16,2-5-107-16</inkml:trace>
  <inkml:trace contextRef="#ctx0" brushRef="#br0" timeOffset="689182.3585">23478 14948 109 0,'-1'0'47'16,"-1"0"-38"-16,2 0-1 16,0 0 17-16,0 0-6 15,0 0-1-15,11 0 3 16,2 1 4-16,6-1 4 16,6 3-7-16,4 1-4 15,11 0 1-15,4-3 1 16,9 2-6-16,7 0-4 0,3-3 7 15,2 0-8-15,1 0-2 16,-3 0-1-16,-3 3-5 16,-5-3 1-16,1 4 0 15,5 0-1-15,4 1-1 16,2 1 1-16,0-2 2 16,-3-1-3-16,2-3 1 15,2 0 3-15,-2 0 3 16,1-13-6-16,-4 1 2 15,3 5 4-15,-5-1-5 16,3 4-2-16,0 0 1 16,-1 4-1-16,1-3 1 15,0 3-1-15,1-3 1 0,3 3 0 16,-1-4 0 0,9 0-1-16,5 1 1 0,3-2 2 15,3 2-2-15,-2 0 0 16,2 3-1-16,1 0 0 15,-3 0 2-15,-6 0-1 16,-5 6-1-16,-3 2 1 16,0 0 0-16,2-2 3 15,5-6-3-15,4 0 2 16,7 0-2-16,7 0 0 16,-4 0 1-16,-2 0-2 15,-5 0-1-15,-3 0 1 0,3 0 0 16,1 0 2-16,2 0-1 15,-1 0-1-15,4 0 4 16,0 0-3-16,0 0-1 16,2 1 2-16,-1 2 0 15,-1 1 0-15,2 0-2 16,-4-3 0-16,-4-1 0 16,-3 3 0-16,-1-3 0 15,2 0-2-15,-1 3 2 16,-4 0 0-16,-4 5 0 15,-3-4 0-15,-1-1 0 16,-1 4 3-16,-3-3-1 0,-1 0 1 16,-1 0-1-1,3-1 1-15,6 1 0 0,3-1-2 16,-1-3 0-16,-2 0 0 16,-6 0-2-16,-3 0 1 15,-6 0 0-15,-2 0-1 16,-3 0 1-16,-2 0 2 15,-3 0-2-15,0 0-1 16,-3 0 1-16,-1 0 2 16,-4 0 0-16,2 0-2 15,-5 0 0-15,1 0-2 16,1 0 2-16,-2 0 0 16,3 0 0-16,-3 0 3 15,-4 0-4-15,2 0 2 16,-4 0-2-16,0 0 2 0,-1 0-1 15,-3 0 0-15,-3 4 0 16,-6 0 2-16,-5-1-4 16,-5-3 4-16,-4 0-3 15,1 0 1-15,-1 0 0 16,3 2 0-16,1 0 0 16,-1 2 1-16,5-4-1 15,-4 0-1-15,-1 3 1 16,-2-3 0-16,1 1 0 15,1 3 0-15,1-4 0 16,-1 0 0-16,2 3 0 16,1-3 0-16,-4 0 1 0,-1 3-1 15,-5-3 0-15,0 0 0 16,0 0 0-16,0 0 4 16,0 0-2-16,0 0 0 15,0 1 1-15,0-1 0 16,0 3-1-16,0-3-2 15,0 0 0-15,0 0 0 16,0 0-2-16,0 4 1 16,0 7-1-16,0 8 2 15,0 7 3-15,0 11-3 16,4 6 1-16,0 4 1 16,1-2-1-16,0 6 0 15,-2-4 0-15,1 1-1 0,1-7 0 16,-2 3 1-1,1-3-1-15,-1 2-1 0,3 1 1 16,-2 1 2-16,1 2 0 16,0-4-1-16,1 3 6 15,0 1-5-15,2-3-1 16,1 0 0-16,-1 0-1 16,2-3-1-16,-4-4 1 15,-1 2 1-15,1-3-1 16,0 2 1-16,1-1-1 15,2-4 0-15,-1 3 0 16,1-2 0-16,1 1 0 0,-3-2 1 16,-1 1-1-16,-1-5 0 15,-2 1 0-15,-1-4 0 16,0 0 0-16,-2 2 0 16,0 2 0-16,0-1 0 15,0 1 1-15,0 6-1 16,0 0 1-16,0 5 2 15,0 0-3-15,0 3 0 16,3 0 0-16,3 0 0 16,-1-1 0-16,-2-2 0 15,-3 0 0-15,0-2 0 16,0-1 2-16,0-1-1 16,0-4 0-16,-2 3 1 15,-4 1-1-15,3-5 2 16,2-1-1-16,1-7-1 0,0 1-1 15,0 2 0-15,0-4 1 16,0 2-1-16,0-3 0 16,-3-2 2-16,-1 2-2 15,1 0 0-15,-4 2 2 16,1 1-2-16,2 1 0 16,-1-4 0-16,4 0 0 15,-1 1 0-15,2 2 1 16,0 0 0-16,0 0-2 15,0 3 2-15,-1-3-1 16,1 1 1-16,-4-1-1 16,2-2 0-16,1-6 0 0,-2-1 0 15,1-3 0-15,1-5 0 16,1-4 0-16,0-1 0 16,0-3 0-16,0 0 0 15,0 4 0-15,0-4 0 16,0 0 0-16,0 0 0 15,0 0 1-15,0 0-1 16,0 0 0-16,0 0 0 16,0 0 0-16,0 0 0 15,0 0 0-15,0 0 0 16,-2 0 1-16,2 0 0 16,0 0-1-16,0 0 0 15,0 0 1-15,0 0 0 0,0 0 0 16,0 0-1-16,0 0 0 15,0 0 1-15,0 0-2 16,0 0 2-16,0 0-1 16,0 0 1-16,-3 0 0 15,-1 0 2-15,-7 0-3 16,-1 0 0-16,-1-4-2 16,-5-3 2-16,0 3 0 15,2-3 2-15,-2 0-2 16,1 3 0-16,-1-2 0 15,0 1 0-15,4 1-2 16,0-1 2-16,2 3 0 0,3-1 2 16,-1 0-2-1,-3-1 0-15,-1 0 0 0,-8-7 0 16,-5 3 0-16,-3-3 0 16,-1-3 0-16,-1 3 0 15,3 0 0-15,-3 4 0 16,1-5-2-16,-1 2 2 15,0 1 0-15,-1-1 2 16,-3-2-2-16,-3 2-2 16,-2 0 2-16,-3-1 0 15,-2 1 2-15,0 1-2 16,-5 1-2-16,0-3 2 16,-3 4 0-16,-1-5 0 15,2 3 0-15,-1 1 0 16,2 3 2-16,-1 3-2 0,4 2 0 15,0 0 0-15,-3 0 0 16,2 0 2-16,-3 0-1 16,-4 2 0-16,4-2-1 15,-2 4 1-15,2-4-1 16,1 0 0-16,-6 0 1 16,-3 0-1-16,-7 0 3 15,-2 0-1-15,-4 0-1 16,-6 0-1-16,-2 0 2 15,-4 0-2-15,1 0 0 16,0 0 1-16,-2 0-1 16,1 0 1-16,-4 0-1 0,5 0 2 15,0 0-2-15,2 0-2 16,3 0 2-16,-6 0-1 16,-4 0 1-16,-4-4-1 15,-4-1 1-15,-3-1 1 16,-2 0-1-16,-2 1 1 15,1 3 0-15,-1-3-1 16,5 5 1-16,8 0-1 16,7 0-2-16,6 0 0 15,5 0 0-15,2 0 2 16,3 0-1-16,2 7 1 16,4-2 1-16,-3 1-1 15,2 3 0-15,-3-7 0 0,0 3 0 16,3 1 0-1,1-2 1-15,1 1 0 0,-3-1-1 16,-2-1 1-16,0 0-1 16,4-3 0-16,2 0 0 15,1 4 0-15,-1-4 0 16,-3 0-1-16,-6 0 1 16,-4 0 0-16,-1 0 0 15,2 0 0-15,1 0-1 16,3 0 1-16,2 0 1 15,5 0-1-15,-4 0 1 16,1 0-1-16,-4 3-1 0,-6 1 1 16,-10-1 0-1,2 0 0-15,-1-3 0 0,6 0-1 16,7 0 1-16,-1 0 0 16,5 0 0-16,5 0-1 15,-3 0 1-15,6 0 0 16,1 0 0-16,4 0 0 15,3 0 0-15,-1 0 0 16,3 0 0-16,5 0 1 16,1 0-1-16,1 0 0 15,7 0 1-15,-6 0 0 16,5 0-1-16,2 0 0 16,6 0 0-16,-1 0 0 15,4 0 2-15,4 0-2 16,0-1 0-16,0-1-2 0,4 2 2 15,-2-3-1-15,5 3 1 16,3 0-1-16,-1-3 1 16,3 2 0-16,2-2 0 15,1 3 0-15,0-4 0 16,-3 4 1-16,5-3-1 16,-7 0-1-16,3 1 1 15,0 0 0-15,0-1-3 16,2 1 0-16,2 0 1 15,0 2-1-15,3 0-2 0,1 0-6 16,0 0-12 0,0 0-32-16,8 11-46 0,7-11-226 15</inkml:trace>
  <inkml:trace contextRef="#ctx0" brushRef="#br0" timeOffset="722925.0077">26135 12325 50 0,'0'-2'30'0,"0"-3"-21"15,-1-1 16-15,1 0 0 16,-2 3-7-16,0-1 8 15,0 1-5-15,1 3-3 16,-1-4 1-16,1-1-3 16,-2 5-3-16,1 0-5 15,1 0 4-15,1-3-3 16,-2 3-2-16,2 0 2 16,0 0 1-16,0 0-3 0,0 0-1 15,0 0 0-15,-2 0-1 16,2 0-1-16,0 0-4 15,0 0 0-15,0 0 0 16,0 0-1-16,0 0-4 16,0 0 3-16,0 3-1 15,0 9 2-15,0-8-5 16,0 5-1-16,0-3 5 16,5 1-1-16,4-1 3 15,3-1-7-15,0-1 2 16,1-4 2-16,-1 0-8 15,0 0-1-15,0 0 3 0,-3 0 0 16,-1-5 2-16,-4-5 1 16,-1-3 0-16,-3 2 3 15,0-3 2-15,0 4 1 16,-7-2 0-16,-6 2 3 16,-1 3 0-16,-1 2-3 15,-2 2 0-15,4 3-2 16,-1 0 1-16,4 0-1 15,2 0 2-15,4 3-1 16,2 2 0-16,1 5 0 16,1-3 0-16,0 5-2 15,0-5 3-15,3 1-7 16,8-1 3-16,0-3 2 0,1-1-2 16,2-3-3-16,-1 0 5 15,-2 0 1-15,-2 0 0 16,-2-3-1-16,-1-4-3 15,-1-5 4-15,-4 2-17 16,-1 1 4-16,0-1 3 16,0 3 4-16,0-1 6 15,-6 5 1-15,-6 3 2 16,2 0 2-16,-2 0-4 16,-2 0 0-16,4 11 1 15,2 0-1-15,2-2 0 16,2 2 0-16,4-3-2 0,0-3 2 15,0 2 0 1,0-5-3-16,9-2-4 0,3 2-6 16,3-2-44-16</inkml:trace>
  <inkml:trace contextRef="#ctx0" brushRef="#br0" timeOffset="737842.3303">6196 11672 168 0,'3'-12'46'0,"-3"-2"-7"15,0 6 13-15,3 5-8 16,-3 3-9-16,0 0-6 0,0 0-3 16,0 0-5-1,3 0-6-15,-3 0-2 0,0 0-5 16,0 0 3-16,0 0-7 16,0 0 0-16,0 0-3 15,0 0 0-15,0 0-1 16,0 0-1-16,4 0-1 15,2 0 0-15,0 0 1 16,5 6-1-16,-1 3-2 16,-1-6-13-16,-3 4-9 15,0-3-6-15,-3 0-19 16,1 0-6-16,-1-1-12 16,-3-2-63-16</inkml:trace>
  <inkml:trace contextRef="#ctx0" brushRef="#br0" timeOffset="740029.4119">6248 11650 138 0,'0'0'76'15,"0"0"-67"-15,0 0-3 16,0-4 14-16,0 4 1 15,0 0-6-15,9-5 2 16,7-1 12-16,7-1 3 16,2-5-12-16,5 1-3 15,0 0-1-15,4-3-7 0,-1 2 1 16,0-5-1-16,1 1-3 16,-10-2 0-16,0 8-4 15,-8 1-2-15,-7 3 0 16,-3 2-5-16,-6 4-8 15,0 0-18-15,0 0-28 16,0 0-44-16</inkml:trace>
  <inkml:trace contextRef="#ctx0" brushRef="#br0" timeOffset="740240.9854">6384 11363 156 0,'-3'4'61'16,"3"21"-54"-16,0 8 16 16,0 8 20-16,0 2-18 15,10 5-7-15,2-3-7 16,2 3-8-16,-4-1 2 16,-1-4-5-16,-3 1-7 15,-3 1-8-15,-3 3-88 16</inkml:trace>
  <inkml:trace contextRef="#ctx0" brushRef="#br0" timeOffset="740592.3601">6273 12093 204 0,'0'-3'20'15,"8"-1"-7"-15,11-7 37 16,7 4-7-16,9-4-9 15,1-5-13-15,6-2-9 16,0-3 2-16,1 3-7 16,-7 3-3-16,-8 8 0 15,-4 7-4-15,-6 0 0 16,-2 0 1-16,-5 16-1 16,-5 8 4-16,-3 9 4 15,1 3 2-15,-4 2-2 16,0-3-3-16,0 5 2 15,-10-3-1-15,1 7-3 0,-2 0-1 16,-5 1-2 0,1 3 0-16,-6-4 0 0,-1-1-3 15,-2-5-14-15,-3-7-13 16,3-7-37-16,2-10-56 16,-2-6-75-16</inkml:trace>
  <inkml:trace contextRef="#ctx0" brushRef="#br0" timeOffset="740788.6536">6430 12358 106 0,'15'-11'41'0,"9"9"4"0,1 0 8 16,2 2 7 0,6 0-26-16,1 4-2 0,2 7-14 15,3 6 0-15,1-5-13 16,-3 3-1-16,-4-5-4 15,0-1-9-15,-6-6-11 16,-5-3-34-16,-2 0-98 16</inkml:trace>
  <inkml:trace contextRef="#ctx0" brushRef="#br0" timeOffset="741028.4436">7003 11748 290 0,'15'-7'65'0,"3"-4"-65"16,16-1 16-16,5-5 6 16,1 1-13-16,-1-3-3 15,-2 3-6-15,-4-3-6 16,-9 0-3-16,0 1-12 15,-11 4-7-15,-10 4-56 16,-3-2-124-16</inkml:trace>
  <inkml:trace contextRef="#ctx0" brushRef="#br0" timeOffset="741389.4071">7115 11444 221 0,'0'0'27'0,"3"0"-21"16,16 22 10-16,5 10 23 15,7 9 4-15,-2 10-9 16,1 3-12-16,1 1-1 16,-4-1-9-16,-2 0-6 15,-4 0-5-15,-3-6-1 16,-3-4 1-16,-6-3 2 16,-3-8-3-16,-6 0-2 0,0-3-3 15,-15-1-17 1,-9-7-32-16,-6-8-12 0,-1-7-16 15,1-7 2-15,3 0 64 16,6-14 16-16,5-4 18 16,8-3 10-16,5-1 25 15,3-2-26-15,0-1-7 16,3 0-4-16,14 1-1 16,10-7-4-16,4-2-2 15,9-5-1-15,2 2-8 16,-3 4-10-16,-5 1-32 15,-7 10-96-15</inkml:trace>
  <inkml:trace contextRef="#ctx0" brushRef="#br0" timeOffset="741599.4346">7491 11348 264 0,'16'-7'6'16,"8"-11"11"-16,3 2 13 16,7-2-22-16,2-4-6 15,-5 1-2-15,-4-1-2 16,-4 2-8-16,-7 2-25 16,-7 5-25-16,-6-2-64 15</inkml:trace>
  <inkml:trace contextRef="#ctx0" brushRef="#br0" timeOffset="741860.6413">7601 11091 127 0,'-9'8'80'16,"5"21"-56"-16,4 11 2 15,0 9 16-15,0 2-11 16,7 0-12-16,5-10-11 16,-1-5-2-16,-1-7-6 15,-1-10 1-15,0-8 0 16,-3-3-1-16,-2-5-1 15,4-3 0-15,-5 0-3 16,6 0-3-16,1 0 2 16,2 0-2-16,-1 0 5 0,2 0 2 15,2 0 0 1,-2-3 0-16,-2 2-5 0,-2 1-13 16,-6 0-41-16,-3 0-32 15,0 11-65-15</inkml:trace>
  <inkml:trace contextRef="#ctx0" brushRef="#br0" timeOffset="742073.3328">7562 11770 188 0,'3'0'7'0,"17"0"43"15,10-14-3-15,4-5-11 16,3 1-14-16,2 0-7 15,0 2 8-15,-3-1-14 0,-5 6-5 16,-4 4-4-16,-8-2-4 16,-5 3-6-16,-4-1-10 15,-7 3-45-15,-3-1-109 16</inkml:trace>
  <inkml:trace contextRef="#ctx0" brushRef="#br0" timeOffset="742446.9019">7770 11565 168 0,'0'7'7'0,"16"18"26"15,4 6 12-15,5 4 3 0,2 3-14 16,1 2-12-16,2 3-2 16,-3 5-8-16,1 7-4 15,-1 1 2-15,-6 3 12 16,-3-4-13-16,-3-4-7 15,-8-11-1-15,-1-4-1 16,-6-13 2-16,0-1-1 16,0-5-1-16,-16-4-1 15,-4-2 1-15,-11-7-7 16,-2-4-18-16,-7-4 3 16,6-14 13-16,4-5 4 15,6 5 5-15,12-5 2 16,6 7-2-16,3-4 0 0,3-6 0 15,0 0 4 1,18-6-4-16,6-5 2 0,7 0-2 16,5 1-2-16,1 2-9 15,-4 2-65-15,3 9-158 16</inkml:trace>
  <inkml:trace contextRef="#ctx0" brushRef="#br0" timeOffset="743158.9307">8583 11055 303 0,'9'0'25'0,"-9"0"-19"16,0 0 30-16,0 11 2 16,0 22-10-16,-14 18-7 15,-5 4-11-15,-8 8-1 0,-4 3-4 16,1-4-5-16,-3 5 0 16,-1-4-5-16,7-10-8 15,5-13-11-15,8-13-14 16,8-5 0-16,6-8 0 15,0 1 17-15,3 3 16 16,17 4 5-16,5 4 5 16,5 7 2-16,3 0 2 15,-2 3 4-15,-1 5 3 16,0 0 6-16,-2 3-6 16,-4-4-7-16,-6 0-2 15,-2-7-7-15,-5-6 0 0,-4-5-1 16,-4-12-5-16,-3-3-7 15,0-7-11-15,0 0-13 16,-13-15-104-16</inkml:trace>
  <inkml:trace contextRef="#ctx0" brushRef="#br0" timeOffset="743420.4017">8592 11631 132 0,'31'-22'58'16,"8"-4"-8"-16,10-4 4 15,8 3-3-15,10-4-3 16,0 5-21-16,-4 7-22 16,-2 8-5-16,-9 5 0 0,-7 6 0 15,1 3-3 1,-7 12 1-16,-3 10 2 0,-3 6 1 16,-11 4 3-16,-7 6-2 15,-10 7 0-15,-5 3 3 16,0 4-3-16,-11 5-2 15,-7-3-4-15,-6 3-15 16,-7-9-31-16,-2-5-58 16,0-8-64-16</inkml:trace>
  <inkml:trace contextRef="#ctx0" brushRef="#br0" timeOffset="743772.895">8862 11778 185 0,'0'10'59'0,"6"21"-47"16,3 1 20-16,-3 1-1 15,1 0-15-15,-4-4-12 16,0-10-4-16,-3-9 0 16,3-5 0-16,-3-5-5 15,0 0-4-15,3-15-12 16,2-16-15-16,-2-4 18 15,4-1-3-15,2 2 4 16,-3 11 17-16,3 5 0 16,3 8 10-16,-3 10 2 15,3 0 8-15,1 0 0 0,-2 14-2 16,2 1 7-16,-4 3-11 16,0 0 2-16,-3 0-4 15,-3-6-7-15,3 2-4 16,-6-6-1-16,0-4-6 15,0-1-18-15,0-3-84 16</inkml:trace>
  <inkml:trace contextRef="#ctx0" brushRef="#br0" timeOffset="743999.9486">9475 11011 170 0,'15'25'117'0,"6"12"-110"16,1 3-2-16,4 4 1 15,-1-4 2-15,2 2 12 16,-2-10-12-16,-4-2-7 16,-9-8-1-16,-3-7-4 15,-3-8-17-15,-6-1-47 16,0-6-114-16</inkml:trace>
  <inkml:trace contextRef="#ctx0" brushRef="#br0" timeOffset="744529.6873">9514 11014 221 0,'28'-4'16'15,"14"-6"8"-15,7-1 13 16,11 0-7-16,4-1-11 15,-3 2-2-15,2 2 6 16,-11 5 1-16,-13 3-9 16,-8 0-10-16,-7 14-5 15,-9 8 3-15,-9 8-2 16,-6 7-1-16,-3 6 0 16,-25 1-6-16,-8 1-5 15,-3-1 0-15,-10-5-15 0,1-9-11 16,-1-3-26-16,1-13-40 15,2-10-11-15,7-4 59 16,12 0 46-16,11-16 9 16,10-2 38-16,6 3 5 15,13-3-10-15,13-4-9 16,11 3 6-16,6-6 4 16,0 2 12-16,-1 2-3 15,-6 3 0-15,-9 10-35 16,-9 2-6-16,-11 6-2 15,-7 0 0-15,0 3 0 16,-7 16 3-16,-14 3-3 16,-6 2-3-16,0-2-7 15,5-2-4-15,4-6-9 0,9-10 0 16,6-1 13-16,3-3 8 16,3 0-18-16,18 0 20 15,4-14 12-15,8 4-10 16,-3 1-2-16,-8 6-5 15,-5 3-17-15,-11 0-58 16,-6 6-26-16</inkml:trace>
  <inkml:trace contextRef="#ctx0" brushRef="#br0" timeOffset="744741.2383">9468 11583 147 0,'-3'0'45'0,"3"0"-42"15,13 0-3-15,20-11 45 16,9-13-30-16,13-7 2 16,6-2 12-16,8-4 5 15,-5-3 10-15,-6 9-3 16,-12 3-25-16,-10 6-16 16,-18 8-11-16,-9 9-20 15,-9 5-71-15,0 0-54 16</inkml:trace>
  <inkml:trace contextRef="#ctx0" brushRef="#br0" timeOffset="745774.7358">9724 11613 179 0,'17'11'26'0,"-1"6"12"15,-1 2-10-15,3 3-4 16,-6 0-10-16,-2 4-14 15,-4-3 0-15,-3-1 0 16,-3-1-4-16,0-10-11 16,0 0-4-16,0-10-7 15,-9-1-3-15,-1-1-5 16,1-20 4-16,3-2 25 16,3-6 5-16,3 3 6 15,0 4 14-15,3-3 16 16,15-1-23-16,9-1-4 0,4 5 3 15,5 0 0-15,4 0 10 16,-1 7 5-16,0-3 2 16,-5 7-9-16,-1 4-9 15,1 3-7-15,-7 4-1 16,0 0-2-16,-4 9 2 16,-3 8-2-16,-8 5 3 15,-6 2 0-15,-6-3-1 16,0 4-1-16,-6 0 3 15,-19 2-2-15,-5-1-3 16,-9-5-1-16,-6 4-12 16,-4-6-10-16,0-8-15 15,4-6 6-15,6-5 26 0,11 0 6 16,4-1 0-16,12-10-3 16,8 4 2-16,4-1-23 15,0-3 24-15,22 3 4 16,5-3 6-16,9 0-2 15,-2-2 1-15,6 1 5 16,-4 6 9-16,-3 2 1 16,-8 4-11-16,-5 0-3 15,-7 0-5-15,-4 7 2 16,-6 8 4-16,-3-1 0 16,0 8 11-16,0 1-11 15,0 5-4-15,0-2-2 0,0 3-2 16,0 0-3-16,0 5 0 15,0-2 1-15,0 2 0 16,0-5-1-16,-3-7 0 16,3-3 0-16,0-8-2 15,-3-5-5-15,3-6 0 16,-3 0 2-16,-3 0-2 16,-7-3-19-16,-7-15-4 15,-2 0 1-15,1-4 18 16,-1 0 11-16,6 3 0 15,9 5 4-15,0 3-4 16,7 0 2-16,0 3-2 16,16 1 2-16,8 0 4 15,6-3-4-15,1 5-2 16,-1-2 3-16,-4 2 2 0,-4 5 1 16,-3 0 0-16,-5 8-3 15,-4 14 0-15,-10 8 2 16,0 3 8-16,-7 6-8 15,-10 2 2-15,-8 3 1 16,-5 0-2-16,2 0-6 16,1-7 4-16,9-4 1 15,3-11 4-15,12-7-1 16,3-8-6-16,0-4-1 16,6-3 2-16,18 0 6 15,1-6-1-15,8-13-7 16,3-3-1-16,7 0-3 0,2 0-7 15,1 1-34-15,5 1-77 16</inkml:trace>
  <inkml:trace contextRef="#ctx0" brushRef="#br0" timeOffset="746203.7885">11071 11073 312 0,'0'-7'22'0,"0"7"-19"16,0 11 20-16,11 25 6 16,1-6-16-16,1 0-13 15,-7-1-11-15,-2-1-40 16,-4-1-131-16</inkml:trace>
  <inkml:trace contextRef="#ctx0" brushRef="#br0" timeOffset="746368.5796">11023 11712 260 0,'23'28'31'15,"-1"2"-16"1,1-4-2-16,-4-3-13 0,-5-1 0 16,-4-5-11-16,-4-10-21 15,-3-7-34-15,0 0-33 16</inkml:trace>
  <inkml:trace contextRef="#ctx0" brushRef="#br0" timeOffset="746608.5512">11179 11485 99 0,'15'-9'169'16,"3"5"-159"-16,1 1 16 15,0 3 4-15,4 0-15 16,-4 7-3-16,4 15-3 0,-1 4-1 15,-4 7 1-15,-3 4 7 16,-2 4 7-16,-3 0-3 16,0 1-9-16,0 3-2 15,-1-2-7-15,-3-6-2 16,0-7-3-16,-6-11-10 16,0-5-10-16,0-7-39 15,-18-6-101-15</inkml:trace>
  <inkml:trace contextRef="#ctx0" brushRef="#br0" timeOffset="746879.5937">11176 11712 194 0,'0'-5'62'0,"18"-3"-58"16,6-1 1-16,7-2 6 16,-1 4 5-16,3-1-3 15,-5 4-9-15,-7 4-2 16,-6 0-1-16,-8 8 3 15,-4 9 6-15,-3 6 8 16,0 6 5-16,-3 4-11 16,-7-3 2-16,4-5-4 15,0-3-6-15,3-9-3 16,3-8-1-16,0-5-11 16,0 0 2-16,9-11 1 15,14-18-5-15,9-12-30 0,1-13-50 16,6-8-77-16</inkml:trace>
  <inkml:trace contextRef="#ctx0" brushRef="#br0" timeOffset="747193.4043">11840 11018 326 0,'0'0'57'16,"0"4"-54"-16,-15 22 30 15,-12 10-7-15,-11 19-14 16,6 3 4-16,2 1-8 15,11-8 0-15,6-2-2 16,13-9-5-16,0-3-1 16,5-7-4-16,16-5 2 15,9-4-3-15,1 5 5 16,5 0 1-16,0 0-1 0,-3 0 1 16,-2 2-1-16,-7-1 2 15,-6 4 0-15,-7 0 2 16,-6 9 0-16,-5-3-2 15,0-1 0-15,-3 3-1 16,-16-8-1-16,-7-4-2 16,-3-9-9-16,-10-4-30 15,-3-11-64-15,-1-3-240 16</inkml:trace>
  <inkml:trace contextRef="#ctx0" brushRef="#br0" timeOffset="747335.2699">11622 11763 308 0,'21'-4'49'0,"4"1"-47"16,11 0 23-16,0 3 4 15,0 0-26-15,-5 0-3 16,-1 3-36-16,-3 4-106 16</inkml:trace>
  <inkml:trace contextRef="#ctx0" brushRef="#br0" timeOffset="747964.8745">12331 10978 411 0,'4'0'25'16,"-4"3"-23"-16,0 30 13 15,0 11 9-15,0 11-16 16,-13 2-4-16,2-8-4 15,5-8-1-15,2-8-3 16,1-6-2-16,3-9 2 16,0-8-15-16,0-2-1 0,7 3 12 15,10 0 1 1,-1 7 6-16,-1 5 1 0,0 5 4 16,-6 1 2-16,0 8 4 15,-3 1-1-15,4-2 2 16,4-1-1-16,-1-2-6 15,-1-3-4-15,-3-3 1 16,0-5-1-16,-3-3-1 16,-6-9-4-16,3 1-5 15,-3-10-8-15,0-1-6 16,0-1-9-16,0-25-132 16,-6-10-42-16</inkml:trace>
  <inkml:trace contextRef="#ctx0" brushRef="#br0" timeOffset="748123.6484">12493 11304 245 0,'23'-14'36'16,"3"2"-11"-16,12-9 21 15,5 3-23-15,2-2-1 16,4-2-2-16,-4 8-12 16,-12 3-8-16,-11 7-22 15,-7 4-22-15,-12 0-53 16,-3 22-115-16</inkml:trace>
  <inkml:trace contextRef="#ctx0" brushRef="#br0" timeOffset="748303.9694">12556 11561 305 0,'-3'7'42'16,"3"-5"-37"-16,6-2 21 0,20 0 9 15,18-9-12-15,8-13-10 16,8-4-2-16,-2-2-5 15,-4-6-6-15,-5 2-2 16,-16-2-26-16,-7 1-35 16,-10 3-55-16,-16-2-119 15</inkml:trace>
  <inkml:trace contextRef="#ctx0" brushRef="#br0" timeOffset="748550.9116">12617 10959 332 0,'0'19'43'16,"0"14"-29"-16,19 14-14 16,13 12 20-16,8 6 1 15,2 2 6-15,3 4 2 16,4-6-8-16,0-3 0 16,-1 0-6-16,1-3-10 15,-10-8-3-15,-3-2-2 16,-8-10-4-16,-4-12-4 15,-9-8-10-15,-2-10-10 16,-5-8-11-16,-2-1-29 16,-3-15-40-16,-3-10-56 0</inkml:trace>
  <inkml:trace contextRef="#ctx0" brushRef="#br0" timeOffset="748701.615">13117 11570 102 0,'-9'-12'75'0,"1"12"12"15,2 0-13-15,-1 0-26 16,-5 22-27-16,-8 10-5 15,0-3 0-15,-1 6-3 16,-3-7-10-16,-2 2-1 16,3-8-2-16,-3-3-11 15,4-10-14-15,-4-9-77 16,3 0-131-16</inkml:trace>
  <inkml:trace contextRef="#ctx0" brushRef="#br0" timeOffset="748873.4791">12818 10951 430 0,'32'-3'7'16,"8"0"15"-16,2 3 7 16,-3 0-29-16,-7 0 0 15,0 6-31-15,-2 6-46 16,-8-5-156-16</inkml:trace>
  <inkml:trace contextRef="#ctx0" brushRef="#br0" timeOffset="749398.7258">13584 10948 254 0,'3'-11'34'16,"-3"11"-30"-16,0 4-1 15,0 25 15-15,-22 19-6 16,-1 14-6-16,4 5 4 16,9 3 6-16,10-9 10 15,0-7-5-15,26-8-6 16,4-13-5-16,5-5-3 0,3-12-3 16,4-16 1-16,-2 0-5 15,-1-14-5-15,0-21-12 16,-7-8-36-16,-6-10-18 15,-13-4-5-15,-9-10-27 16</inkml:trace>
  <inkml:trace contextRef="#ctx0" brushRef="#br0" timeOffset="749601.4397">13743 10927 212 0,'0'46'57'0,"0"25"-21"16,0 9 12-16,0 4 10 0,2-2-11 15,7-2-7-15,0-11-20 16,0-4-2-16,0-12-13 16,2-9-5-16,2-11 0 15,-3-14-6-15,2-9-11 16,-3-10-17-16,0 0-21 16,3-19-54-16,-3-16-71 15</inkml:trace>
  <inkml:trace contextRef="#ctx0" brushRef="#br0" timeOffset="749878.7733">14091 10820 312 0,'0'6'75'0,"0"20"-73"16,0 18 13-16,0 11 2 15,-4 8-9-15,-5 0-7 16,1-8 4-16,6-11 1 15,2-12 2-15,0-10-2 16,2-7-3-16,12-7-2 16,5-8 0-16,8 0 2 15,5 0 3-15,7-14-6 16,3-6 4-16,3-4-4 16,-9-1-7-16,-9-6-11 15,-12-3-12-15,-5-1-33 0,-10 1-77 16,-3-2-13-16</inkml:trace>
  <inkml:trace contextRef="#ctx0" brushRef="#br0" timeOffset="750059.5205">14239 10918 178 0,'-6'0'38'15,"0"23"-19"-15,3 12 23 16,3 11 3-16,0 9-10 16,0 11-5-16,6-4 2 15,3 4 1-15,-1-3-6 16,5-2-18-16,-4-6-9 15,1-7 0-15,-1-7 0 16,-3-8-10-16,-6-14-11 16,0-5-43-16,-9-10-58 0,-20-4-136 15</inkml:trace>
  <inkml:trace contextRef="#ctx0" brushRef="#br0" timeOffset="750350.7901">14081 11472 74 0,'0'-9'246'0,"19"1"-243"15,14 0 1-15,12 2 9 16,10 1-5-16,0 5 7 16,-5 0-3-16,-6 0 6 15,-11 11-3-15,-16 8-11 16,-11 3-3-16,-6 7 4 16,-13 12-1-16,-21 6 0 15,-6 1-3-15,-2-7 3 16,5-9 0-16,5-5 5 15,13-6-3-15,1-10 0 0,10 1 2 16,7-6-2-16,1-2-6 16,0 7 3-16,17-8-2 15,12-3 4-15,16 0-5 16,3 0-11-16,5-14-20 16,-2-5-56-16,-8 6-95 15</inkml:trace>
  <inkml:trace contextRef="#ctx0" brushRef="#br0" timeOffset="750980.8135">10215 12886 389 0,'-3'-3'68'0,"-4"3"-59"16,-7 3 2-16,-5 25 1 15,-8 10-12-15,-4 9 0 16,1 5 0-16,9-4 0 16,6-12-2-16,6-6-1 15,9-8-6-15,0-11 0 16,6-3-11-16,18-8-3 0,4 0 13 16,8 0 8-16,3 7 2 15,-3 6 0-15,-7 9 5 16,-3 2-2-16,-7 4 5 15,-8 5 2-15,-1 4 1 16,-7 4 4-16,3 3-5 16,0 0-7-16,0-8-3 15,0-9-2-15,3-5-5 16,-3-8-5-16,0-11-20 16,0-3-45-16,7-13-59 0,1-26-58 15</inkml:trace>
  <inkml:trace contextRef="#ctx0" brushRef="#br0" timeOffset="751169.3265">10561 13040 51 0,'11'27'261'16,"5"17"-245"-16,2 17 16 16,3 2 0-16,-2-4-13 15,-2-9-9-15,2-12-10 16,-4-10-2-16,0-13-4 15,-9-7 0-15,0-8-16 16,-3 0-33-16,-3-4-44 16,0-24-50-16</inkml:trace>
  <inkml:trace contextRef="#ctx0" brushRef="#br0" timeOffset="751414.3612">10624 12927 86 0,'0'-4'197'16,"12"1"-186"-16,12 3 12 15,7 0 7-15,2 0-20 16,-3 3-4-16,4 10 2 16,-1 6 5-16,4 11 4 15,-1 7 5-15,-5 7-6 16,-4 7 0-16,-6 1-11 16,-3 2 3-16,-3-1-6 15,-2-10-2-15,-7-6 0 16,-1-8-1-16,-5-7-3 0,0-7-11 15,-8-8-22-15,-11-4-22 16,-8-3-55-16,-4-3-27 16</inkml:trace>
  <inkml:trace contextRef="#ctx0" brushRef="#br0" timeOffset="751873.3064">10700 13220 162 0,'-3'-14'56'15,"3"3"-32"-15,4 0-12 16,19-1 14-16,7 1-3 15,1 3 6-15,-1 5-6 16,-5 0-18-16,-1 3-2 16,-9 0-3-16,-3 0 0 0,-12 15 0 15,0 14 0 1,-18 8 0-16,-7 2-6 0,-2-3 3 16,9-9 1-16,6-8-2 15,9-8-9-15,3-4-3 16,0-7-4-16,3 3 12 15,18-3 7-15,1 0 1 16,5 0 8-16,-3 0-4 16,0 9 0-16,-8-3 1 15,-5 1 2-15,-8 8 0 16,-3 3 2-16,-3 4 5 16,-18 4-9-16,-8 4-5 15,1-4-3-15,1 2-6 16,2-1 0-16,1-5 2 0,9-5 4 15,2-6 3-15,6-6 4 16,6-5 7-16,1 0-2 16,0 0-8-16,21-5 6 15,1-9 4-15,17 0-5 16,0-1-4-16,9-3 4 16,4-1-6-16,0 0-1 15,-4-6-16-15,-1-1-35 16,-2-7-94-16</inkml:trace>
  <inkml:trace contextRef="#ctx0" brushRef="#br0" timeOffset="752121.7774">11588 12438 310 0,'-27'47'45'0,"3"17"-36"16,-6 17 8-16,-7 10 15 15,-2 4-4-15,5-6-21 16,-2-9-6-16,6-14-1 16,8-11-3-16,8-19-12 15,4-17-19-15,10-19-47 0,0-7-108 16</inkml:trace>
  <inkml:trace contextRef="#ctx0" brushRef="#br0" timeOffset="752262.5906">11591 12732 209 0,'55'-21'97'16,"9"8"-28"-16,2 4-15 16,-5 9-36-16,-12 0-15 15,-10 0-3-15,-3 0-3 16,-10 0-21-16,-6 3-54 15,-8 0-117-15</inkml:trace>
  <inkml:trace contextRef="#ctx0" brushRef="#br0" timeOffset="752443.0325">11565 13048 350 0,'0'0'13'16,"13"0"8"-16,22-8-21 15,11-9 18-15,6-5-8 16,7-2 3-16,-1-4-9 16,-6 2-4-16,-10 1-26 15,-12 6-76-15,-14 4-90 16</inkml:trace>
  <inkml:trace contextRef="#ctx0" brushRef="#br0" timeOffset="752615.3807">11666 13401 265 0,'29'21'38'15,"1"-10"-1"-15,-2-1-23 16,-5-8-14-16,-4-2-29 16,-9 0-27-16,-2-5-30 15,-8-10 21-15,0 4-8 16</inkml:trace>
  <inkml:trace contextRef="#ctx0" brushRef="#br0" timeOffset="752909.5782">11666 13401 62 0,'56'-120'31'15,"-25"96"14"-15,14-5-10 0,11-1 10 16,3-6 4 0,-1 9 0-16,-10 3-20 0,-8 8-26 15,-15 12-1-15,-5 4 11 16,-11 0 3-16,-9 7 6 15,0 16 6-15,-9 10-10 16,-18 7-7-16,-4 1-6 16,1-4 0-16,0-4-3 15,8-8 1-15,6-6-1 16,10-8-1-16,6-4-2 16,0 0-4-16,16-7 4 15,12 0-1-15,5-4-3 0,10-17-22 16,5-9-7-1,1-8-13-15,2-4-4 0,1-2-48 16,-5-1 12-16</inkml:trace>
  <inkml:trace contextRef="#ctx0" brushRef="#br0" timeOffset="753140.8635">12961 12398 468 0,'0'0'19'0,"0"0"-17"0,3 14-2 16,1 12 7-16,-4 7-7 15,0 3-4-15,0 2-9 16,0 3-14-16,-11 3-39 15,-2-4-103-15</inkml:trace>
  <inkml:trace contextRef="#ctx0" brushRef="#br0" timeOffset="753268.1981">12841 12985 235 0,'0'25'47'0,"0"5"-12"0,3-4 11 15,13-3-26 1,-6-6-18-16,6-2-2 0,0-5-38 15,-3-10-100-15</inkml:trace>
  <inkml:trace contextRef="#ctx0" brushRef="#br0" timeOffset="753493.7951">13350 12412 338 0,'-6'30'4'16,"-3"6"1"0,-4 5 5-16,2 4-10 0,2-1-12 15,0 0-49-15,-2-4-86 16</inkml:trace>
  <inkml:trace contextRef="#ctx0" brushRef="#br0" timeOffset="753650.3963">13237 12981 375 0,'0'1'12'15,"0"5"-5"-15,2 2-7 0,9 3 0 16,2 0 0-16,-1-3-34 15,-2-2-64-15,4-6-31 16</inkml:trace>
  <inkml:trace contextRef="#ctx0" brushRef="#br0" timeOffset="753883.0007">13837 12331 417 0,'0'0'0'0,"0"5"-12"16,0 17 12-16,0 7 12 0,0 8-10 16,0-5-2-16,0 5 0 15,-3-3-3-15,-4 3-17 16,-2-5-87-16,2 5-139 15</inkml:trace>
  <inkml:trace contextRef="#ctx0" brushRef="#br0" timeOffset="754032.6778">13708 12908 404 0,'0'8'1'16,"0"6"1"-16,0-2 4 0,13-2-6 15,-4 2-5-15,1-5-25 16,-4 4-124-16</inkml:trace>
  <inkml:trace contextRef="#ctx0" brushRef="#br0" timeOffset="774806.3194">2615 2870 242 0,'9'11'0'16,"-3"-1"-4"-16,-6-8 4 16,0-2 4-16,0 2 3 15,0-2 5-15,0 0-3 16,0 0 6-16,0 0 4 15,0 0-7-15,0 0-3 16,0 0-1-16,0 0-3 16,0 2-2-16,0 4 0 15,0 10-3-15,0 12 0 16,0 21 1-16,0 18 2 0,0 16-1 16,0 12 2-16,0 3 1 15,0 2-4-15,0 4 0 16,0-1 1-16,0-4-1 15,6-5 3-15,1-2 0 16,4 0-1-16,-2 4-1 16,1 12 4-16,2 0-5 15,0 5 6-15,-3 0-7 16,3-2 1-16,1-3 3 16,-2-2-4-16,-5-7 7 15,0-6-3-15,-2-4-2 16,-1-1 1-16,-3-7 4 15,0 0-5-15,0-7 2 0,0-8-2 16,0-1 1-16,0-6 1 16,0-10-3-16,3-8-1 15,3-12 1-15,-3-4 0 16,0-12-1-16,0-3-1 16,-1-4 1-16,-1 0 0 15,1-2 0-15,-2-2 0 16,0-2 0-16,0 0-1 15,0 0 1-15,0 0-1 16,0 1 1-16,0-1-3 16,7 2 2-16,-1 0 2 15,6 0-1-15,7 1 0 0,1-3 3 16,10 0 3 0,5 0-3-16,1 0-2 0,3 0 0 15,3 0 0-15,-2 0 0 16,5 0 1-16,1 0-2 15,5 0 3-15,15 0-3 16,8 0 2-16,11-1 1 16,6-5 0-16,3-1 3 15,3-2 1-15,0 0-4 16,0 1 1-16,0 4-3 16,7 4 2-16,1 0-3 15,1 0 2-15,1 6-1 16,1 5-1-16,-1 4-2 0,5-3 1 15,-6 1 0 1,-3 0 1-16,-6 0 0 0,-2 0 1 16,-1 1 0-1,5 0-1-15,-1-1 3 0,1 0-2 16,5-1 1-16,-7-3-2 16,3 1 4-16,-3-3-3 15,2 3 2-15,-4-3-1 16,-2 4-2-16,2-3 4 15,-5 3-4-15,5 0 2 16,-5-1-1-16,5-2 0 16,2-1 1-16,-6 1-2 15,-4-1 0-15,-1-3 0 16,-4 6 0-16,3-1 2 0,-4 2 0 16,-5 2-1-16,0 0 0 15,0-3 3-15,-3 3-3 16,3-3-1-16,-1-3 0 15,5-4 2-15,4-3-1 16,7 0 2-16,3-3-2 16,0-12-1-16,4-3 0 15,-4-2 0-15,2-1 0 16,-2-1 0-16,-7 3 0 16,-1 1 1-16,2 0-1 15,-6-1 1-15,6-1-1 16,3-4 0-16,9 2 2 15,3 0 0-15,3 1-2 0,-6 5 0 16,-6-1-2-16,-3 6-1 16,0 5 3-16,-6 5-1 15,-2 1 0-15,1 0-2 16,-2 0 3-16,-1 0 3 16,1 1-3-16,1 5 1 15,2 4-1-15,2-2 2 16,-2 4-2-16,-3 0 0 15,-2 1 0-15,1 2 2 16,1 1-5-16,-1-3 3 16,4 5 0-16,-2-7 1 15,2 2-1-15,2-4 0 0,1-4 0 16,9-3 0 0,8-2 0-16,5 0 3 0,6 0-3 15,-1-2 0-15,-6-3 0 16,-1 2 0-16,3 2 0 15,-5 1-1-15,-3 0 1 16,6-2 0-16,-3-1 0 16,9 0 1-16,4-4-1 15,5 1 2-15,3-1-2 16,1-2 0-16,2 5-2 16,-2 1 2-16,-8 3 0 15,-7 0 0-15,-5 0 0 16,-4 0 0-16,-1 0 1 15,4 0 0-15,0 0 0 16,4 0 0-16,-2 0 1 0,0 0-2 16,1 0 0-16,-3-3-1 15,4 0 1-15,-2-2 0 16,-4 1 0-16,2 4 1 16,-4 0 0-16,2 0 0 15,-2 0-1-15,2 9-1 16,-2-2 1-16,-2-1 0 15,5 5 0-15,2-3 0 16,-4 4 1-16,-1-3-1 16,-2 1 0-16,7 0 0 15,-1 1 0-15,5-1 0 16,6-2 1-16,-1-4-1 0,-3-1 0 16,3 2-1-16,-4 0 1 15,-3 1-1-15,-2 0 1 16,-8 4 2-16,1-3 0 15,5 1-1-15,2-1 3 16,6-5-1-16,6 1-1 16,-3-2-2-16,2-1 0 15,-3 3 1-15,0 0 0 16,-1 1 1-16,-4 2 0 16,-3-1-1-16,9-3 3 15,-1 2-3-15,7-3 1 16,8-1-2-16,-8 0-1 15,3 0 0-15,-1 0 2 0,-3 0-1 16,-2 0 0 0,-3 0 0-16,3 0 1 0,3 3 0 15,1-2-1-15,-5-1 0 16,-1 0-1-16,-4 0 1 16,-1 0 0-16,0 0-1 15,-5 0 1-15,-1-4 0 16,-6 1 1-16,3-1 0 15,6 1-1-15,-2-1 2 16,6-1 0-16,4-1-2 16,3-1-2-16,1-5 1 15,6 5 1-15,5-5 0 0,-3 3 1 16,3-1-2 0,7 3 2-16,-1 1 0 0,4-2-1 15,6 1 0-15,-4-4-2 16,1 5 1-16,-2-3 1 15,-5 1 0-15,1-1 1 16,-1 2-1-16,-2 2 1 16,2 1-1-16,-2 0-1 15,-2 4 1-15,2 0-1 16,-3 0 1-16,-2 0-1 16,-1 0 1-16,-1 0-1 15,-2 5 2-15,-1-2 0 16,4-3-1-16,0 0 0 0,2 0-2 15,2-8 1 1,2-4 2-16,-9-1-2 0,-1-2 2 16,1-1-2-16,-2 3 1 15,-1-5 0-15,2 5-1 16,-5-3-1-16,-3 3 2 16,-2 0-2-16,-7-2 2 15,-4 1 0-15,-1 1 2 16,-3-3-2-16,4-1 2 15,3 1-2-15,-1-1 1 16,4-1-1-16,-3 3 0 16,2-1 0-16,0 3-1 15,-4 1 1-15,3 2-1 16,0 3 2-16,1-1-1 0,9 1 1 16,-3 0-1-16,0-1 0 15,-2 1-1-15,-5-5-1 16,-5 3 0-16,-4-2 2 15,-7 3 0-15,-7 0 0 16,-7 2 0-16,-7 1 2 16,-4 2-2-16,-2 3 2 15,-4 0-2-15,-2 0 0 16,-2 0 0-16,-1 0 0 16,-3 0 1-16,-8 0-1 15,-6 0-1-15,-12 2 1 0,-8-2 0 16,-10 1 0-1,-5 0-1-15,-5-1-3 16,-1 0 2-16,0 0-9 0,0 0-23 16,0-7-27-16,-1-20-200 15</inkml:trace>
  <inkml:trace contextRef="#ctx0" brushRef="#br0" timeOffset="778473.4165">3725 2466 105 0,'-21'-14'23'0,"0"3"2"0,8 5 0 16,7 3 8-16,6 1 1 15,0 2-15-15,0 0 0 16,0 0-7-16,0 0-5 16,0 0-7-16,3 0 3 15,16 0-2-15,11 0 6 16,3 0 5-16,4 0-6 16,2 2-3-16,4 1-2 15,2-1 2-15,7 3 4 16,1 2-3-16,8-1 0 15,10 2 3-15,4 2-6 16,7-3 2-16,-1 1 1 16,2-1-2-16,2-5 0 15,6 0 5-15,0-2-3 16,3 0-2-16,-3 0 4 0,-3 0-4 16,6-2 1-16,-3-7 0 15,6-2 0-15,9-2 3 16,3 1-2-16,-3 1 2 15,6 3-6-15,-6 4 1 16,-2-2 0-16,2 6-1 16,-3 0 0-16,-6 0 0 15,-3 0 1-15,0 0-1 16,0 7 0-16,12-4 2 16,9-1 0-16,16-2 2 15,8 0-3-15,3 0 3 16,4-5-1-16,0-2 0 0,0 1 1 15,-1-1 0-15,6 0 0 16,4-1-2-16,-3-1 1 16,5 1-2-16,-5-1 0 15,0 0 2-15,-3 3-3 16,-4 2 1-16,4 3 1 16,2-1 0-16,1 2-1 15,5-1-1-15,2-2-1 16,-9-1 0-16,6-1 2 15,-11-2 0-15,7 0 4 16,-1-2-1-16,-2-1-3 16,6 0 1-16,-6-1-2 15,-1 4 0-15,-6 1 0 0,-5-1 1 16,-6 3-1-16,0 1 0 16,2 1 0-16,-3 0 2 15,3 0-2-15,-3 0 0 16,-4-1 0-16,4-3 0 15,-9 6 1-15,-3 0-1 16,-3 0 0-16,-1 0 0 16,6 11 2-16,-7 4-1 15,7-2-1-15,-2-1 0 16,-2-1 0-16,-1-4 1 16,-3 0 0-16,-2-1-1 15,1 1 4-15,-4 1-1 0,5-1 0 16,0 2 1-16,6-4-2 15,1-2 2-15,5 0-4 16,-2-3 0-16,3 0 0 16,1 0 0-16,1 0 0 15,-7 0 0-15,3 0 1 16,4 0 1-16,-5 4 0 16,5-2-1-16,0 0-1 15,0-2 0-15,3 0 0 16,0 0-1-16,-1 0 2 15,-2 0 1-15,3 0-2 16,-1 0 0-16,1 0 4 16,3 1-4-16,0 1 1 0,-2 0-2 15,2 0 2 1,0-1-1-16,0-1 2 0,2 0-2 16,8 0 1-16,1 0 0 15,5 0-1-15,1 0 0 16,-1-3 0-16,-6 3-2 15,-4 0 2-15,-6 0 0 16,1 0 0-16,7 5 4 16,10 3-4-16,5-1 2 15,13-2 1-15,-5 0-3 16,3 0-2-16,-6 2 2 16,2 0 2-16,-1-3-1 15,5 0 0-15,1-2-1 16,0-2 0-16,-5 0 0 0,-4 0 0 15,0 0 1-15,-3 0 1 16,5 0 1-16,-3-6-2 16,3-5 0-16,2-1 0 15,1 0-1-15,-1-1 0 16,-7 3 2-16,4-2 1 16,-2 2-2-16,-1-2-1 15,7 0-2-15,-4-2 2 16,-2 3-2-16,3 1 1 15,-7 2 0-15,-1 4 1 16,0 0 0-16,-3 0 1 16,4 3-1-16,-4-1 0 15,-2 0-2-15,-6 2 2 0,-3 0 0 16,-5 0 1-16,6 0-1 16,2 0 2-16,6 2 0 15,2 1-2-15,-1-1-2 16,-1 0 1-16,-3 0 1 15,-8 0 0-15,-5-2 1 16,0 0-1-16,1 0 0 16,0 0 2-16,4 0-2 15,3 0 0-15,6 0 0 16,5-6 0-16,-3 3 0 16,1 1 2-16,0 2-2 15,-7 0 3-15,-3 0-3 0,1 3-3 16,-6 1 3-16,2 0-1 15,-6 1 0-15,-6 4 1 16,-5 0 0-16,-2 1 2 16,-1-1-2-16,-4 1 0 15,-9-2 0-15,-8 0-1 16,-5-1 1-16,-4-1 0 16,-1-2 0-16,-4 4 0 15,-2-1 1-15,1 0 0 16,0 1-1-16,-2-3 0 15,-3 1 0-15,0-4 1 16,-4-1 0-16,4-1-1 16,-5 0 0-16,-7 0 0 15,-5 0 0-15,-10 0 1 16,-2 0-3-16,-9 0 2 0,-5 0 0 16,-7 4 1-16,-5-2-1 15,-4 1-1-15,-6-2 1 16,-4 0 0-16,-1 1 1 15,-1-2-1-15,-4 2-3 16,0-2 3-16,0 1 1 16,0-1 0-16,0 2-2 15,0-1 1-15,0-1 0 16,0 2 0-16,0-2 1 16,0 8-2-16,0 6 2 0,0 13-1 15,-4 9 0-15,-2 6 1 16,-2 5 0-16,1 1 0 15,2 5 0-15,-2 1 0 16,3 6-1-16,-1 4 0 16,0 10-1-16,1 1 1 15,-1 0 0-15,2-1 2 16,-1-1-2-16,1 2-1 16,2-2 1-16,1 4 1 15,0-6-1-15,0-4 0 16,0-5 3-16,0-7-3 15,0-2 0-15,0-6 0 16,0-3 0-16,1-1 0 16,6-5 0-16,-1-2 0 15,0-5 1-15,2-6-1 0,-2-3 0 16,1-3 0 0,-1-2 0-16,-1 2 0 0,-1 5 0 15,2 3-1-15,-1 6 1 16,2 5 1-16,-2 2-1 15,1-2 0-15,1-3 2 16,-1 0 0-16,3-6-2 16,-2-1 0-16,1-5 0 15,1-3 0-15,-3 1 0 16,1-1 0-16,-2 2 0 16,-1 5 0-16,1 8 0 15,-1 5 0-15,-1 11 0 0,0 5 0 16,3-2 2-16,2-3-2 15,2-4 0-15,-1-9 1 16,0-1-1-16,0-3 0 16,3-1 0-16,-3-2 1 15,0-1 1-15,1-3-2 16,-5-4 0-16,-1-3-1 16,-1-2 0-16,-1-1 0 15,-1 1 1-15,1-1 2 16,-1 1-2-16,1-3-1 15,-1 3 1-15,1 0 1 16,-2 0-1-16,0 1-1 16,0 3 1-16,0 5 0 0,0 1 0 15,0 5 2 1,0-6-1-16,0-6-1 0,0-8 1 16,0-5-1-16,0-5-2 15,0-1 2-15,0 0 1 16,0-2-1-16,0 0 0 15,-2 0 2-15,1 0-2 16,1 0-1-16,-3 0-3 16,-5 0 1-16,-10 0-3 15,-11-4-3-15,-21-9-3 16,-19-9-8-16,-20-5-15 16,-23-9-33-16,-27-10-142 15</inkml:trace>
  <inkml:trace contextRef="#ctx0" brushRef="#br0" timeOffset="779327.4971">16493 570 375 0,'12'2'32'15,"-2"-2"-20"-15,-6 0-12 16,-4 0 22-16,0 1-18 15,0-1-4-15,3 5-2 16,4 3-2-16,2 6 4 16,1 7 0-16,7 3 0 15,-5 6-5-15,-6 4-43 16,-6 3-115-16</inkml:trace>
  <inkml:trace contextRef="#ctx0" brushRef="#br0" timeOffset="779537.0855">16353 1304 199 0,'6'18'26'16,"3"10"10"-16,-2-2-5 15,1 4-14-15,-5 3-11 16,0 0-3-16,-3 3-3 15,0 0-1-15,0 0-4 16,0-2-22-16,-3-4-57 16</inkml:trace>
  <inkml:trace contextRef="#ctx0" brushRef="#br0" timeOffset="780008.4881">16785 1260 291 0,'0'0'21'0,"0"0"-2"16,3 9-19-16,4 12 14 16,-4 9-9-16,4 7 5 15,-4 7 0-15,-3 1 0 16,0-4-5-16,0-3-5 15,0-7 0-15,0-11 0 16,0-10 0-16,0-6-5 0,0-4 0 16,3 0 1-16,6-18-2 15,5-16 4-15,5-14 0 16,1-9 0-16,3-9-2 16,-1-1 4-16,4 11-10 15,-6 11 7-15,3 18 6 16,-7 17-3-16,0 8 0 15,3 2 1-15,-5 9 0 16,8 16 2-16,-3 7 4 16,-2 6 4-16,-1 2 0 15,-4 4 2-15,1-1-3 0,-4-2 4 16,3-5-10 0,-3-1 3-16,-2-3-5 0,-1-7-2 15,3-6-7-15,-5-6-13 16,3-5-41-16,-1-8-140 15</inkml:trace>
  <inkml:trace contextRef="#ctx0" brushRef="#br0" timeOffset="780390.488">17618 1077 339 0,'0'0'46'0,"0"0"-40"0,-6 7 22 16,-13 14-6-16,-13 5-17 15,-1 5-4-15,4-2 0 16,3-2 0-16,13-1 2 16,4-3-3-16,9-2-7 15,0-3 1-15,9-2-2 16,16-3-1-16,5-1 5 15,3-4 4-15,0-1 0 16,-7 0 1-16,0-2 1 16,-7 3 2-16,-6 1 1 15,-3 1-4-15,-10 4 5 16,0 6-2-16,0 2 5 0,-20-1-5 16,1 2 0-16,-11 1-4 15,1-5-3-15,7-7-9 16,5-7-28-16,10-5-61 15,7-14-168-15</inkml:trace>
  <inkml:trace contextRef="#ctx0" brushRef="#br0" timeOffset="780570.7419">17824 1293 268 0,'0'25'8'0,"3"4"20"15,0-2 8-15,0 1 0 0,0 0-11 16,0-8-19-16,0-5-6 16,0-5-2-16,1-7-14 15,0-3-24-15,6 0-82 16</inkml:trace>
  <inkml:trace contextRef="#ctx0" brushRef="#br0" timeOffset="780742.7945">17860 1036 344 0,'0'0'11'0,"0"0"-11"16,12 0 31 0,8-1-20-16,6-2-11 0,2 2-1 15,0 1-35-15,-3 0-136 16</inkml:trace>
  <inkml:trace contextRef="#ctx0" brushRef="#br0" timeOffset="781222.8078">18295 1332 281 0,'-3'-1'73'16,"2"-13"-64"-16,-2-7 40 15,0-4-24-15,-3-1-24 16,-1 3 1-16,-1 4-1 16,-3 7 1-16,-3 10 1 15,-10 2 1-15,-3 12-4 16,-7 16-1-16,5 3 1 15,7 0-1-15,9-2 0 16,13-6-2-16,0-4-3 16,22-4 4-16,14-4 0 15,7-10-3-15,5-1 3 16,1 0 2-16,-4 0 0 0,-9 0 2 16,-10 0-2-16,-6 17 1 15,-11 13 5-15,-9 12 3 16,0 8-2-16,-22 3-2 15,3-4 1-15,2-6-3 16,3-8-1-16,3-7 3 16,3-6-5-16,-1-7 0 15,3-5 0-15,-5-10 0 16,4 0-9-16,2-3-23 16,2-19-67-16,3-7-134 15</inkml:trace>
  <inkml:trace contextRef="#ctx0" brushRef="#br0" timeOffset="782130.3951">18820 907 185 0,'-4'-14'40'0,"-1"5"-31"0,4 9 33 16,-1 0-3-16,2 0-30 15,0 19-8-15,0 21 18 16,0 16 5-16,0 14-5 15,0 3 1-15,0-2-4 16,0-6-5-16,0-8-2 16,0-11-2-16,0-10-3 15,0-10-2-15,0-10 0 16,0-8-2-16,0-7-1 16,5-1-6-16,5 0-2 15,10-18 9-15,-1-11 0 16,4-1 0-16,-3 1-1 15,-1 9 1-15,-9 8 0 0,-4 4-1 16,-2 8 0-16,1 0-3 16,-1 11 4-16,3 15 4 15,3 4 3-15,-1-1-5 16,5-1 3-16,5-2-2 16,0-8-1-16,1-3-1 15,5-11-1-15,2-4-5 16,-1 0-22-16,3-22-192 15</inkml:trace>
  <inkml:trace contextRef="#ctx0" brushRef="#br0" timeOffset="782447.2056">19414 1045 217 0,'2'-2'34'16,"-2"2"-21"-16,0 0-3 15,1 0 14-15,5 0 3 16,2 8 5-16,2 1 0 16,6 0-9-16,7 2 0 15,4-4-8-15,11-2-3 16,10-3-6-16,10-2 1 0,7 0-7 15,0-2 3 1,-3-7-2-16,-10-2-1 0,-13 1-3 16,-16 3-4-16,-12-3-17 15,-8 4-37-15,-3-2-88 16</inkml:trace>
  <inkml:trace contextRef="#ctx0" brushRef="#br0" timeOffset="782701.6572">19686 831 139 0,'0'13'53'0,"0"28"-47"16,-3 16 51-16,-3 11 7 0,-3 8-20 16,-1-2-4-16,3-5-7 15,7-5-5-15,0-7-13 16,2-6-5-16,20-7-1 15,10-8-8-15,10-9 0 16,13-13 0-16,6-13-1 16,11-1-4-16,5-18-10 15,9-13-24-15,7-8-68 16,-1-5-205-16</inkml:trace>
  <inkml:trace contextRef="#ctx0" brushRef="#br0" timeOffset="785236.5064">27483 11551 163 0,'27'0'8'0,"-7"0"2"15,3-3 23-15,-5 1 0 16,-1-2-16-16,0 4-7 16,4 0 8-16,1 0 12 15,5 0 5-15,7 9-1 16,5-2-6-16,5 0-10 16,5-4-9-16,4-3-2 15,7 0 0-15,3 0-7 16,5-3 4-16,4-9-3 15,4-2 3-15,2 1 2 16,2-7 3-16,5-6 3 16,5-3-4-16,4 3-2 0,-2-4-3 15,1 0 1 1,-5-1 0-16,0-2-3 0,-2 0-1 16,1-1 1-16,-1-5 2 15,2 4 0-15,3-4 4 16,-2-2-1-16,-1-3 3 15,0 0-3-15,-2-3 2 16,4-2-2-16,2 1-1 16,2-7-4-16,3-6 0 15,2-13 0-15,-5 0-1 16,-2-2 0-16,-7 2-1 16,-9 5 1-16,-3 0 0 15,-4-5 5-15,-3-11-4 16,-4 1 0-16,-2-12 2 15,1-4-1-15,2-5-2 0,0-5 0 16,-2 2 0 0,-8-8 1-16,-5 5-1 0,-6-6 0 15,-6 3-1-15,-7 2 1 16,-3 1 0-16,-6-3 0 16,-3 1-1-16,1-4-3 15,-2 2-5-15,1 5 4 16,-1 4-1-16,1 3 6 15,-4 7 2-15,-1 5-2 16,-5 5 0-16,-5 0 1 16,-2 0-1-16,0-3 0 15,-9-1 0-15,-10-2-1 0,-4 1-2 16,4-2 1-16,1-3 1 16,4-2-3-16,4-2-1 15,3-1 3-15,1 8-2 16,-2 8 3-16,-2 9 0 15,-4 14 0-15,-3 3-1 16,-2 3 2-16,-1 9 0 16,-1 0 1-16,3 6-1 15,0 5 0-15,1 2 1 16,0 11-1-16,3 1 1 16,1 6 0-16,4 5 0 15,0 2-1-15,2 1-1 16,0 1 1-16,3 3-1 0,1 1-1 15,-3-2 1-15,0 1-1 16,-4-2-1-16,-2-1 3 16,-3 0-1-16,-2-2 0 15,3 0 2-15,1 5 2 16,3-4-2-16,0 5 1 16,4 2-1-16,1-1-1 15,4 2 0-15,-1 0 0 16,-3 0-1-16,0 0-1 15,-4 0-1-15,-3 0 1 16,-8 10-1-16,-9 5 3 16,-12 10 0-16,-8 4 0 15,-10 4 2-15,-7 1-2 16,-4 0 1-16,1-5-1 0,9-4 0 16,10-6 0-16,14-1 0 15,7-4 0-15,12-6-1 16,9-4-2-16,8-4-3 15,0 3-10-15,0 1-16 16,27 3 23-16,19 4 9 16,26 1 10-16,19 2-3 15,12-3-2-15,5 3-4 16,0-3-2-16,1 4 2 16,-3-4-1-16,-3-2 0 15,-9 1 0-15,-10-4 2 16,-9-5 1-16,-9 4 0 15,-8-5 1-15,-7 0-1 0,-5 0 1 16,-1 0-2-16,-3 0-2 16,-8-8 3-16,-4 0-3 15,-12 4 1-15,-6-3 2 16,-5-4 5-16,-4-1 3 16,-3-11-6-16,0-9-5 15,-12-7 0-15,-15-7 0 16,-5-3 6-16,-4 5-2 15,1-1 1-15,4 6-3 16,0 4-2-16,2 8-1 16,-1 4 0-16,4 7-5 15,2 2-5-15,5 7-5 0,4 4-10 16,4 1 4-16,-1 2-2 16,0 0-21-16,-1 0-42 15,-5 0-110-15</inkml:trace>
  <inkml:trace contextRef="#ctx0" brushRef="#br1" timeOffset="981963.5646">21901 15701 29 0,'123'84'0'16,"-32"-10"-1"0,-27-1-27-16</inkml:trace>
  <inkml:trace contextRef="#ctx0" brushRef="#br1" timeOffset="982759.2445">20736 17518 292 0,'-10'4'36'15,"4"-4"-5"-15,2 0 9 16,4 0 5-16,0 0-21 0,0 0-14 15,0 0-5-15,10 0-2 16,12 0 7-16,17 0-1 16,19-19 7-16,17-2-6 15,17-9-1-15,15-7-3 16,14-14 0-16,15-5-3 16,6-2-2-16,4-4 2 15,2 0-3-15,-11 2 2 16,-9 1 2-16,-11 1-4 15,-16 3 1-15,-11 3 0 16,-19 8-1-16,-9 8 0 16,-13 9-1-16,-7 5 1 0,-11 5-2 15,-7 7 0 1,-9 1 1-16,-8 5 1 16,-7 4-2-16,0 0-3 0,-2 0-5 15,-20 0-24-15,-12 4-29 16,-12 14-52-16,-2-2-83 15</inkml:trace>
  <inkml:trace contextRef="#ctx0" brushRef="#br1" timeOffset="983673.0746">22057 16721 25 0,'-10'-5'256'0,"7"2"-185"16,2 3-29-1,1 0-6-15,0 0-11 0,0 0-14 16,0 0-4-16,14-2-4 16,9-3 6-16,9-2-3 15,4-1 2-15,2 1 1 16,5-3-3-16,1 3 0 16,-5 2-3-16,-1-2-2 15,-3 3-1-15,-4 1 1 16,-4 0 4-16,-5-1-1 15,1 3-1-15,-3-2 0 16,6-1 0-16,7 0-3 16,2-6 3-16,7 2-1 15,3 1-2-15,-5 0 1 0,-1 6 0 16,-4-2-1-16,-3-1-1 16,-2 2 1-16,0-3 1 15,1-1 2-15,3 1-2 16,1-2 2-16,1-4-1 15,-7 7 0-15,-3 0-2 16,-8-3 1-16,-7 7-1 16,-4-4 0-16,-7 4 0 15,0 0 2-15,0 0-1 16,0 0 3-16,0 0-1 16,0 0 2-16,0 0 1 15,0 4-5-15,-12 18-1 16,-6 15 2-16,-9 18-2 0,-7 11 0 15,-2 11 0-15,-4 6 0 16,-1 2 0-16,1-3-1 16,0-14 0-16,3-2 0 15,1-12 1-15,7-4 0 16,4-7 1-16,4-10-1 16,3-6 0-16,3-8 0 15,3-8 0-15,6-5 1 16,0-3 1-16,3-3 1 15,2 0 1-15,-2 0 1 16,-3 0-2-16,-1-10 0 16,-6-12 0-16,-4-10-3 15,-6-6 1-15,-4-6 0 0,-7-2-1 16,-6-7 0-16,-4 2 0 16,-6-6 0-16,-1 3 0 15,3 3 2-15,1 3-2 16,5 8 2-16,3 6 1 15,4 6-2-15,0 6 2 16,4 0-3-16,1 3 1 16,6 8-1-16,4 1 0 15,8 1-1-15,5 6 1 16,4-2 0-16,3 4 0 16,0 1-2-16,0 0 0 15,0 0 0-15,0 0-1 0,0 0-2 16,0 0 0-1,0 0-2-15,0 0-3 0,3 0-11 16,15 0-13-16,7 0-29 16,7 6-107-16</inkml:trace>
  <inkml:trace contextRef="#ctx0" brushRef="#br2" timeOffset="2.54285E6">24100 14929 271 0,'11'0'110'0,"-7"-9"-110"15,-4-21 3-15,0-6 2 16,0-8 9-16,0-9-5 0,0 6-4 16,0-5 0-16,0-14 4 15,0-17-3-15,0-13-2 16,0-7 4-16,0-12-2 15,0-1-2-15,0 2 0 16,0 8 1-16,0 6 0 16,0 13-3-16,5 10 4 15,1 7-4-15,3 4-2 16,-3 3 2-16,4 2-2 16,2 4-1-16,-3 7 1 15,-1 13-1-15,-5 3 1 16,-3 12 1-16,0 8 0 15,0 6 2-15,0 6-1 0,0 1 4 16,0-3-2-16,0 4-1 16,0 0-1-16,-2 0 0 15,-3 0-2-15,-4 0 2 16,-8 15-2-16,-10 14 0 16,-10 3 0-16,-13 14 0 15,-5 4 1-15,-8 7 0 16,-5 8-1-16,-1-3 0 15,0 1 0-15,2-4 2 16,5-4-2-16,0-4 1 16,7-11-1-16,9-7 0 15,9-11 2-15,10-7-2 0,10-4 0 16,8-4 0-16,5-7 0 16,4 0 0-16,0 4-2 15,7 2-1-15,19 3 3 16,19 4 0-16,14-2 1 15,13 0-1-15,14 2 0 16,9 5 0-16,5-3 0 16,4 2 0-16,-3 2 0 15,1-5 0-15,1-2 0 16,-6-8 1-16,-5-1 1 16,-13-3-2-16,-14 0 0 15,-15 0 0-15,-11-7 0 16,-5-5 2-16,-7-2-1 15,-4 0 1-15,-4-2-1 16,-6-1 3-16,-4-7-3 0,-3-3 4 16,-6-14-1-16,0-7-4 15,-13-7 1-15,-12-12 1 16,-5 1-2-16,-3 0 0 16,0 8 1-16,2 10-1 15,2 7 1-15,1 8 0 16,5 5-2-16,3 1 0 15,3 8 0-15,7 2-2 16,2 3 1-16,5 6-6 16,2 4 3-16,1 1-3 0,0 0-1 15,0 3-6 1,0 0-9-16,0 0-22 0,0 0-27 16,0 0-69-16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07:06.73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3567 1080 172 0,'-6'-8'48'16,"-1"0"3"-16,2 5 15 0,5 2-2 15,0 1-11-15,0 0-17 16,0 0-11-16,0 0 0 16,0 0-7-16,0 0-4 15,0 0-1-15,0 0-4 16,-3 0-2-16,3 0-3 16,0 1-4-16,0 2 0 15,0-2 0-15,0 3-1 16,0 9-4-16,-3 16 4 15,3 13 1-15,-3 18 2 16,-3 4 0-16,3 1 0 16,3 0-2-16,-3 2 0 15,3 0 1-15,0 2-1 16,0 0 1-16,0 0-1 0,0-2 0 16,0-3 0-16,0-2 0 15,0-7 0-15,0-9 0 16,0-7-1-16,0-7 1 15,0-5-3-15,0-4 1 16,0 1 0-16,-4-4 0 16,-1-2 0-16,-1-7-2 15,2-2 2-15,-1-5 2 16,5-4-3-16,0 0 3 16,0 0-1-16,0 0 1 15,0 0-1-15,0 0-9 0,0-13-5 16,0-5 14-16,0-2-1 15,0-4 0-15,3 4 2 16,8 1-1-16,2 4 0 16,5 2-2-16,9 4-2 15,4 2 4-15,7 5-2 16,6 2 2-16,1 0-1 16,1 0-1-16,-1 11 1 15,1 0 2-15,-7 1 5 16,0-3-5-16,-3 0 3 15,-5-3 2-15,-4-1-5 16,-2 2 1-16,-4-3 0 16,-6-2-1-16,-3-2 0 15,-6 0-4-15,-6 0-2 16,3 0-19-16,-3 0-7 0,3-10-54 16,0-5-158-16</inkml:trace>
  <inkml:trace contextRef="#ctx0" brushRef="#br0" timeOffset="355.1105">4711 1509 267 0,'3'-1'52'15,"-1"1"-51"-15,4 0 18 16,4 0 13-16,8-2-11 16,6 1 13-16,6-1-7 15,-2 2-10-15,2 0-4 16,-8 0-3-16,1 0-5 15,-1 5-1-15,-1 3-3 16,0-2-1-16,0-1-1 16,-5-1-4-16,-4 0-9 15,-6 2-30-15,-6 5-53 0,0 7-133 16</inkml:trace>
  <inkml:trace contextRef="#ctx0" brushRef="#br0" timeOffset="608.1374">4617 1892 228 0,'0'0'66'0,"0"0"-62"16,0 0 36-16,3 0 15 16,11 0-25-16,8 0 2 15,8 0-6-15,0 0-9 0,1 0-4 16,2 0-4-1,0 0-3-15,1 0-3 0,-4 1-2 16,0-1-1-16,0 0-1 16,-5 0 0-16,-3 0-6 15,-2 0-10-15,-1 0-28 16,-1-2-74-16</inkml:trace>
  <inkml:trace contextRef="#ctx0" brushRef="#br0" timeOffset="1851.3648">7043 988 51 0,'-7'-11'32'0,"1"-2"-21"0,3 4 44 16,-3 0-5-16,1 5-27 15,-1-2 9-15,-1 2 2 16,4-2-6-16,-3 0-11 15,0 3-1-15,3-2-1 16,-3 0-8-16,2 2-6 16,4 2-1-16,-3-3 0 15,3 3 0-15,0-1 0 16,-2 1 3-16,1-1-3 16,1 2 0-16,-2 0 0 15,2 0 0-15,0 0-2 0,0 0 0 16,0 0 2-16,0 0 1 15,-3 0 4-15,3 0-1 16,0 0 2-16,0 0 3 16,-3 0 5-16,3 0-2 15,0 0-11-15,0 17-1 16,0 7 0-16,0 14 9 16,0 3-3-16,8 1-1 15,-2-3-3-15,1-3 1 16,-1-4 1-16,3-5-3 15,1-3 2-15,-2-4-2 16,-2-2 0-16,0-2-1 16,0-3-1-16,-3 0-10 15,1 2-15-15,-4-3-64 0,0-2-172 16</inkml:trace>
  <inkml:trace contextRef="#ctx0" brushRef="#br0" timeOffset="2176.2547">6651 1432 257 0,'0'1'10'0,"0"-1"-1"0,9 0-4 16,19 0 39-16,11 0 7 15,10 0-20-15,6 0-4 16,5 0-5-16,4 0-4 16,5 0-3-16,4-5-6 15,-3 0-3-15,-6-1 3 16,-3 0-4-16,-11 1-1 16,-9 0-4-16,-8 2-1 15,-9 0-4-15,-9 3-7 16,-9 0-12-16,-6 0-34 15,0 0-52-15,-15 15-82 16</inkml:trace>
  <inkml:trace contextRef="#ctx0" brushRef="#br0" timeOffset="2574.3794">6906 1693 240 0,'0'1'8'15,"3"-1"-1"-15,15 2 54 16,7 2-20-16,8-1-15 16,-2 2-13-16,-1 3 0 15,-3 3-2-15,-6 2-5 16,-3-1-3-16,-6 5-1 16,-5 1-2-16,-7 6 3 15,0 4 0-15,-22 3 6 16,-2 0-7-16,0-4 0 0,3-7 0 15,2-5-2 1,5-6 0-16,7-4 1 0,4-4 0 16,3 4-1-16,0 1-4 15,0 5-3-15,10 2 7 16,10-4-2-16,11-1 4 16,5-7 2-16,10-1 5 15,2 0 2-15,1 0-3 16,0-8-5-16,-4-3-3 15,-3-2-5-15,-2-3-8 16,2-1-16-16,0-1-38 16,-2-2-106-16</inkml:trace>
  <inkml:trace contextRef="#ctx0" brushRef="#br0" timeOffset="2925.7748">8076 1106 303 0,'-2'0'16'0,"2"0"-9"16,0 0 13-16,0 12-17 15,0 13 3-15,0 10 8 16,0 13-2-16,0 8 9 16,0 10-1-16,0 6 3 15,0 2-8-15,0-1-2 16,-3-6-5-16,0-5 0 16,3-10-7-16,0-13-1 15,0-8 0-15,8-10-3 16,-2-6-1-16,-2-7-17 15,2-1-30-15,-3-7-84 16</inkml:trace>
  <inkml:trace contextRef="#ctx0" brushRef="#br0" timeOffset="4791.1986">8568 1331 60 0,'6'-6'103'15,"-2"3"-89"-15,-4 3 13 0,0 0 33 16,0 0-18-16,0 0-17 15,0 0 5-15,3 0-5 16,2 3-8-16,1 14-10 16,3 11 5-16,4 8-5 15,-1 10-5-15,-1 3 5 16,-1 6-4-16,-1-4 2 16,0-3-4-16,-2-6 0 15,1-9 0-15,-2-6-1 16,0-10 0-16,-3-5 0 15,0-7 0-15,1-3-2 16,-4-2-2-16,6 0 1 0,3-3-3 16,6-18 6-1,6-12 18-15,0-10-15 16,-3-6 5-16,-2 3-7 0,-5 5 0 16,-4 12 7-16,-1 10-8 15,-3 11 0-15,-3 5-4 16,0 3 3-16,0 0-10 15,3 7 9-15,6 19-5 16,6 12 7-16,3 4 8 16,5 2-6-16,3-3-1 15,1-5 0-15,-2-4 1 16,1-7-1-16,-4-5 1 16,2-6-2-16,1-8 2 15,2-6 5-15,-3 0-4 16,3-6 1-16,0-15 3 0,-5-4 1 15,-4-5 1-15,0-9-2 16,-9-4 5-16,1-4-10 16,-4 1 1-16,0 4-2 15,-4 8 4-15,1 3-2 16,0 6-3-16,-3 8-2 16,0 1-6-16,3 7 3 15,-3 2-8-15,4 0-23 16,-1 5-29-16,3 2-69 15,6 0-141-15</inkml:trace>
  <inkml:trace contextRef="#ctx0" brushRef="#br0" timeOffset="5138.5325">9796 1308 171 0,'0'0'17'0,"0"0"-13"16,3 3 24-16,3 12 6 16,4 10-4-16,-1 6-8 15,2 5-4-15,-1 7 2 0,-4 2-1 16,3 2-1-16,-3 1 1 15,-1-5-7-15,2-2-3 16,-4-3-1-16,3-6-5 16,-3-4-1-16,0-6 0 15,0-9-2-15,0-4-1 16,1-8-5-16,-4-1-11 16,0 0-16-16,0-1 2 15,-19-17-152-15</inkml:trace>
  <inkml:trace contextRef="#ctx0" brushRef="#br0" timeOffset="5768.5768">8714 1108 120 0,'0'0'13'16,"0"0"11"-16,0 0 22 15,0 0-24-15,0 0-9 16,0 0 4-16,0 0 5 16,0 0-1-16,0 0-3 0,0 0-3 15,0 0-4-15,4 0-6 16,16 0 9-16,13 0 10 16,12 0 9-16,7 0-8 15,9 0-3-15,0 0-7 16,5 0-9-16,-2 0-1 15,2 0 6-15,-5 0-10 16,-9 0 1-16,-10 0 1 16,-6 0-3-16,-8 0-4 15,-7 0 4-15,-5 0-4 16,-7 0-5-16,-6 0-9 16,-3 0-18-16,0 0-8 15,-16 0-69-15,-14 0-167 0</inkml:trace>
  <inkml:trace contextRef="#ctx0" brushRef="#br0" timeOffset="6008.0817">9072 906 216 0,'0'0'40'16,"0"0"-39"-16,0 6 14 15,15 12 23-15,6 6-20 16,9 0 1-16,1 3 2 0,-1 0-6 16,6-1-5-16,-8 0-7 15,-1-2-3-15,-3-5-4 16,-3-1-7-16,-2-3-7 16,-5-3-27-16,2-2-123 15</inkml:trace>
  <inkml:trace contextRef="#ctx0" brushRef="#br0" timeOffset="6570.3587">9981 755 50 0,'6'-6'261'0,"4"3"-259"15,7-5 17-15,5 1 28 16,5 3-24-16,4 4-3 16,-4 0-6-16,-2 0-3 0,-2 12-4 15,-4 6-3-15,-5 0 0 16,-1 4-2-16,-4-1 1 16,-3-1-1-16,-3 4 2 15,-3 3 0-15,-3 1-2 16,-15 1 7-16,-3 1-6 15,5-10-3-15,4-7 1 16,6-5 0-16,3-5-1 16,3-2 0-16,0-1-1 15,0 0 0-15,0 0-2 16,0 0-6-16,9 2 8 16,10-2 1-16,7 0 2 15,11 0 2-15,0 0-4 0,2-9 0 16,0 3 0-16,-2 1-6 15,-10 1-20-15,-3 4-32 16,-8 0-30-16,-10 0-145 16</inkml:trace>
  <inkml:trace contextRef="#ctx0" brushRef="#br0" timeOffset="7170.498">7858 1264 7 0,'0'0'67'0,"0"0"-39"16,3 5 8-16,0 14-4 16,4 4 7-16,-1 6-5 0,0 5-3 15,2 7-7-15,-2 3-12 16,4 5-5-16,2 0-2 16,6 2-3-16,-6 1 0 15,4 1-2-15,-7 1-2 16,2-3-12-16,2 1-32 15,-1-3-137-15</inkml:trace>
  <inkml:trace contextRef="#ctx0" brushRef="#br0" timeOffset="7786.366">9972 1379 140 0,'0'0'29'16,"0"0"-13"-16,0 0 23 15,3 0-10-15,0 0-15 0,3 3 10 16,0 7-2-16,4 4-1 15,-4 3-7-15,2 6 8 16,1 6-9-16,-2 5 3 16,-1 7-8-16,-3 7 5 15,0-1-4-15,3 1 1 16,-3-6-10-16,0-4 0 16,-3-5 0-16,6-5 0 15,-6-5-10-15,3-4-11 16,-3-4-40-16,6-14-153 15</inkml:trace>
  <inkml:trace contextRef="#ctx0" brushRef="#br0" timeOffset="8506.2593">11477 1328 221 0,'0'0'30'0,"0"0"-23"15,0 0 51-15,0 0-6 16,0 0-24-16,0 0-1 16,6 0 3-16,15 0 1 15,6 3-11-15,7-2-1 16,8 0-2-16,3-1 0 16,4 0-5-16,6 0-2 15,-7 0-3-15,1 0-2 16,-4 0-1-16,-2 0-2 0,-1 0-1 15,-3 0-1 1,4-2 1-16,2-1-1 0,-5-3 0 16,-1 4-3-16,-5-3-2 15,-4 3-10-15,-6 2-10 16,-12 0-14-16,-3 0-13 16,-9 0-54-16,0 5-116 15</inkml:trace>
  <inkml:trace contextRef="#ctx0" brushRef="#br0" timeOffset="10366.0549">13507 862 220 0,'-5'-9'40'16,"-1"0"5"-16,6 9 13 16,0 0-18-16,0-1-18 15,0 1-13-15,6 0-7 16,21 0 1-16,9 0 25 16,13 0-9-16,6 0-7 15,3 0-1-15,-4 0-3 0,5 0-1 16,3 5-3-16,-7-2 3 15,-2 0-6-15,-9 0-1 16,-7 0-1-16,-7-1-3 16,-6 1-9-16,-8-1-5 15,-5 1-19-15,-8 3-25 16,-3 6-55-16,-13 4-124 16</inkml:trace>
  <inkml:trace contextRef="#ctx0" brushRef="#br0" timeOffset="10928.1828">13681 1177 140 0,'0'0'26'16,"0"0"18"-16,0 0 13 15,0 0-30-15,0 4-16 16,10 1 4-16,13 5 18 16,5 2-3-16,8 3-9 15,10-2-5-15,-1 2-5 16,4 1-1-16,-7-1 5 16,-6 1-7-16,-13-1-5 15,0 4-2-15,-11 3-1 16,-9 3 0-16,-3 3 1 0,0 2-1 15,-12 1 8-15,-17 2-8 16,-6 2 0-16,-11-1 0 16,-7 1-2-16,-1-3 1 15,1-3 1-15,5-6-5 16,5-2 3-16,8-6 0 16,16-10 2-16,9 0 1 15,10-5 0-15,0 0-1 16,0 0-2-16,0 0-8 15,16 5 2-15,14 0 8 16,9-1 6-16,6 1 3 16,7-4-2-16,6 1 3 0,4-2 1 15,6 0 7-15,0 0 2 16,4 0-9-16,-8-5-2 16,-9 1-2-16,-9 1-6 15,-11 0-1-15,-11 1-5 16,-12 2-7-16,2 0-15 15,-2-2-37-15,8-1-110 16</inkml:trace>
  <inkml:trace contextRef="#ctx0" brushRef="#br0" timeOffset="12921.6231">15237 775 66 0,'0'-3'79'15,"-3"-1"-43"-15,3 3 20 16,0 1 2-16,0 0-25 16,0 0-4-16,0 0 0 15,-3 0-4-15,3 0-7 16,-4 0-11-16,-3 22-7 15,1 10 1-15,-1 12 5 16,-3 2-5-16,4-2 1 16,-3 0-1-16,1 0 2 15,-4 5 1-15,-1-1 1 16,-5-3 0-16,0-1-4 16,-1-5 2-16,-5-5-2 15,3-5 3-15,-5-5-3 0,0-2-1 16,-7-1 2-16,0-4-2 15,-3-4 0-15,2-5 0 16,0-2-1-16,-5-5 0 16,0 1 0-16,-2-2-5 15,0 0 5-15,10 0-1 16,4-9 2-16,9-7-4 16,3-5 0-16,7-5-3 15,7-4 1-15,1-4-5 16,0-2 11-16,6 1-1 15,9 4 0-15,6 1 0 16,3 3 1-16,2 0-2 0,9 5 2 16,1-2 0-1,4 4 2-15,2 4 0 0,-5 6-1 16,-1 10-1-16,-6 0 0 16,-2 16 0-16,-1 16 2 15,-5 10 1-15,5 4-1 16,-4 3 5-16,2 2-1 15,5-3-4-15,2-2-1 16,4-3 2-16,3-1 2 16,0-5-2-16,-3-4-1 15,-4-4 4-15,3-4-4 16,-5-6-1-16,-7-3 1 16,0-5-1-16,-11-4-1 15,-3-3 0-15,-2-2-1 16,-6-2-5-16,-1 0-8 0,0 0-24 15,2-18-130-15</inkml:trace>
  <inkml:trace contextRef="#ctx0" brushRef="#br0" timeOffset="13126.0968">15786 1233 319 0,'0'0'14'0,"0"0"-2"16,0 0 21-16,0 0-17 0,0 2-16 15,6 7 0-15,3-1-2 16,-2 6-9-16,3 0-21 16,-7 6-82-16</inkml:trace>
  <inkml:trace contextRef="#ctx0" brushRef="#br0" timeOffset="13320.1504">15821 1581 66 0,'22'19'55'16,"-6"-1"18"-16,2 4 9 15,-6-2-24-15,-6 1-27 0,-2-5-27 16,-2-2-4-16,-1-2-2 15,-1-5-6-15,0-2-17 16,0 0-32-16,0-3-143 16</inkml:trace>
  <inkml:trace contextRef="#ctx0" brushRef="#br0" timeOffset="14228.0651">16548 965 86 0,'-4'0'33'0,"1"-1"-20"15,3 1 70-15,-3 0-16 16,3 0-22-16,-3 0 1 16,-3 0 2-16,-1 0-20 15,-1 0-15-15,-6 0-7 16,-3 10-1-16,-3 6-2 16,-5 13-2-16,-1 2 2 15,3 6-3-15,-3 6 5 0,10 1-4 16,-2 1 3-1,7 5-4-15,5-1 2 0,6 2 2 16,0-3-3-16,0 0-1 16,12-2 4-16,11 0-3 15,-2 0 1-15,9 0 5 16,0-4 7-16,-4-6-8 16,3-9-1-16,-10-7-1 15,1-5 1-15,-7-5-2 16,-4-3-3-16,-5-4 1 15,-2-3 0-15,-2 0-1 16,1 0-2-16,-1 0-3 0,0 0-3 16,0 0-10-1,0-1-12-15,0-14-96 0,0-5-158 16</inkml:trace>
  <inkml:trace contextRef="#ctx0" brushRef="#br0" timeOffset="14535.6262">16908 1186 313 0,'0'0'62'15,"0"0"-58"-15,0 0 16 16,1 0 1-16,5 2-16 0,6 14 6 15,5 7 1-15,2 10 2 16,5 5-8-16,1-1 3 16,7 0-3-16,2-8-3 15,1-4 1-15,3-5-1 16,-1-4 1-16,-2-3-4 16,-6-5-4-16,-3-2 1 15,-7-2-6-15,-5-1-14 16,-5-1-50-16,-5-2-124 15</inkml:trace>
  <inkml:trace contextRef="#ctx0" brushRef="#br0" timeOffset="14856.8157">17545 1064 64 0,'0'0'210'15,"0"0"-208"-15,0 0 30 16,0 5-3-16,0 16-17 16,0 17 17-16,-14 11-11 15,-5 7 2-15,-3 7-4 16,-4 0-4-16,3-4-2 16,-4 0-1-16,4-6-3 15,1-3 3-15,3-1-7 0,3-5-1 16,2-4-1-1,2-5 0-15,-2-3-1 0,1 0 1 16,1-7 0-16,2-3-2 16,0-6 0-16,7-9-6 15,2-3-13-15,1-4-38 16,0 0-34-16</inkml:trace>
  <inkml:trace contextRef="#ctx0" brushRef="#br0" timeOffset="15067.9735">17781 1339 297 0,'11'0'6'15,"4"0"31"-15,5 0 2 16,-7 0-27-16,4 3-12 15,-8 2-4-15,-6 1-16 16,-3 2-39-16,0 3-175 16</inkml:trace>
  <inkml:trace contextRef="#ctx0" brushRef="#br0" timeOffset="15247.5143">17713 1618 61 0,'0'16'107'0,"0"4"-85"16,2-3 37-16,6 0 1 16,5 1-15-16,-6-2-28 15,2-2-10-15,-2-1-7 16,-4-2-7-16,-3 2-29 16,0-7-87-16</inkml:trace>
  <inkml:trace contextRef="#ctx0" brushRef="#br0" timeOffset="16072.1947">18785 764 192 0,'0'-12'29'15,"0"10"-16"-15,0 2 57 16,0 0-28-16,0 0-21 15,0 0-7-15,0 14-8 16,0 11-1-16,-10 12 11 16,-3 10-5-16,0 8-1 15,-8 4-2-15,-1 7 4 16,4 4-2-16,-2 0-3 16,10-1-3-16,1-1 2 15,5-3 1-15,4-3-2 16,0-3-5-16,13-8 2 0,3-2 3 15,7-6-2-15,-3-6-1 16,2-6 1-16,1-3 5 16,0-4-6-16,-4-4 3 15,-4-4 1-15,-4-3-2 16,-1-6-3-16,-7-2-1 16,-2-3 1-16,1-2-1 15,-2 0 0-15,1 0 0 16,-1 0-1-16,2 0 0 15,-2 0-4-15,1 0-8 16,1 0-17-16,2-7-51 16,-2-3-173-16</inkml:trace>
  <inkml:trace contextRef="#ctx0" brushRef="#br0" timeOffset="17505.384">19713 1410 231 0,'0'-8'52'15,"-3"4"-47"-15,3 1 35 16,0 3 2-16,0 0-24 16,0 0-2-16,0 0 1 15,0 0-11-15,0 4-4 16,0 15-2-16,0 11 8 16,0 8-1-16,0 4-3 15,0 6 2-15,6-1-5 0,5-1 0 16,1-2 1-16,4-2-1 15,0-4 0-15,-3-3 2 16,1-3-1-16,-4-4-1 16,-1-6 1-16,1-9 0 15,3-4 1-15,-3-8-1 16,2-1-2-16,3 0 4 16,6-21 8-16,2-12-6 15,4-7-4-15,5-9 1 16,-4-9-3-16,3-3 0 15,-3 4-2-15,-5 12 0 16,-5 17 2-16,-11 14 0 0,-3 9 3 16,-4 3-1-1,0 2-2-15,0 0 0 0,0 0-1 16,0 0-4-16,6 7-3 16,2 11 8-16,7 7 0 15,5 5 2-15,-2 0-1 16,6 0 0-16,-1-3-1 15,3-3 4-15,-1-5-1 16,1-5 1-16,3-9 0 16,3-5-1-16,2 0 3 15,-2 0 1-15,1-16-2 16,-1-6 2-16,-6-4 0 16,-1-7 2-16,-6-3-2 15,-1-4-1-15,-6-2 0 0,-3-2-4 16,-2 8 3-16,-3 3 1 15,0 8-4-15,-4 6 0 16,0 6-2-16,0 0 0 16,0 4-2-16,0 0-6 15,0 2-4-15,0 1-10 16,0 3-9-16,0 1-23 16,3 2-81-16,0 0-189 15</inkml:trace>
  <inkml:trace contextRef="#ctx0" brushRef="#br0" timeOffset="17798.8812">21055 1311 221 0,'12'0'40'0,"8"11"-10"16,1 7 27-16,6 3-19 15,4 7-6-15,2 1-7 16,0 1-9-16,-1 1 1 16,2-4-9-16,-1 1-3 15,-2-6 2-15,-2-4-3 16,-6-3-1-16,-3-2-3 16,-2-5-1-16,-7-2 1 0,-4-2-5 15,-4-4-4-15,-1 0-12 16,-2 0-28-16,0 0-20 15,0-13-148-15</inkml:trace>
  <inkml:trace contextRef="#ctx0" brushRef="#br0" timeOffset="18038.4581">21472 1298 325 0,'0'0'12'0,"0"0"-1"16,0 0 35-16,0 0-21 15,0 0-15-15,-3 6-2 16,-9 18 2-16,-11 12 6 0,-4 6-4 16,-7 4-6-1,0-1 0-15,-4 0-5 0,4-2 0 16,3-7-1-16,2-5 0 16,9-6-5-16,7-6-9 15,3-7-10-15,9-7-42 16,1-5-53-16,7 0-106 15</inkml:trace>
  <inkml:trace contextRef="#ctx0" brushRef="#br0" timeOffset="18240.5772">21806 1376 224 0,'21'0'45'0,"-8"0"-13"15,11 0 39-15,-2 0-36 16,-1 1-16-16,0 6-9 16,0 1-5-16,-4-2-5 15,-3 2-6-15,-5 0-19 16,-1 2-54-16,-7 3-111 16</inkml:trace>
  <inkml:trace contextRef="#ctx0" brushRef="#br0" timeOffset="18419.792">21921 1611 178 0,'0'12'31'15,"0"8"-30"-15,0-1 18 16,0 3 10-16,0 1 0 16,4 2-3-16,-2-3-6 15,-2 0-18-15,0-3-2 16,0-3-10-16,0-6-13 15,-6-4-51-15</inkml:trace>
  <inkml:trace contextRef="#ctx0" brushRef="#br0" timeOffset="18885.9739">20921 914 157 0,'0'-3'15'0,"0"3"-2"15,0 0 51-15,0 0-8 0,0 0-38 16,0 0 1-16,9 0 2 16,4 0-11-16,10 0 6 15,10 0-3-15,9 0 4 16,4 0-6-16,5 0 0 15,5 0 1-15,7 6 0 16,0-3 1-16,-5-2-6 16,-6 1-3-16,-9-1-4 15,-5-1-2-15,-9 2 1 16,-6-2-10-16,-9 2-14 0,-9-2-52 16,-5 0-65-1,0 0-35-15</inkml:trace>
  <inkml:trace contextRef="#ctx0" brushRef="#br0" timeOffset="19088.6129">21505 701 222 0,'8'0'0'15,"4"8"43"-15,2 9 2 16,4 3-11-16,1 5-2 15,4 1-17-15,-1 3-9 0,5-1-6 16,-1-1-1 0,1 2-14-16,1-5-20 0,4-1-97 15</inkml:trace>
  <inkml:trace contextRef="#ctx0" brushRef="#br0" timeOffset="19470.2481">22573 1421 306 0,'0'9'17'0,"0"-7"-17"16,26 2 32-16,6-1-10 15,8-2-3-15,5-1 1 16,0 0-6-16,-3 0 2 15,1 0-9-15,-5 0-5 16,3 0-2-16,-3 0 0 0,-5-1-5 16,-10-5-10-1,-7-1-18-15,-13-2-108 0</inkml:trace>
  <inkml:trace contextRef="#ctx0" brushRef="#br0" timeOffset="19709.9341">22859 1199 190 0,'0'0'8'16,"10"14"14"-16,-4 13 26 0,-3 7-12 16,-3 12 6-1,0 7-9-15,0 7-3 0,-9 3-10 16,-2-1-12-16,2 0-7 15,3-8 0-15,3-6-1 16,3-12-4-16,0-10-19 16,0-14-30-16,19-10-89 15</inkml:trace>
  <inkml:trace contextRef="#ctx0" brushRef="#br0" timeOffset="20349.1259">23751 968 319 0,'0'0'0'0,"3"0"0"16,-1 16 4-16,-2 16 19 16,0 12-1-16,0 8-1 15,0 13 2-15,-9 3-4 16,-5 0-2-16,0 1-2 16,0-8-4-16,1-7-7 0,5-9-1 15,2-8 0-15,3-11 1 16,3-8-3-16,0-9-1 15,0-7 0-15,0-2 1 16,0 0 0-16,0 0 1 16,3-5-2-16,9-14 0 15,4-2 0-15,3 2 0 16,-2 6-3-16,0 1 2 16,2 3-5-16,3 3 2 15,4 1 2-15,-2 3 2 16,0 2 1-16,-2 0-1 15,-3 0-1-15,-4 7 0 16,-1 4 1-16,-1-2 0 0,-4 2 0 16,-1 2 0-16,-3-1 0 15,-3 4 0-15,-2 3 1 16,0 0 1-16,0-3 2 16,-12 2 0-16,-1-3-1 15,-5 0 0-15,-2-3 0 16,-1-2 0-16,-1-3 0 15,3-5-3-15,-7-1 1 16,-2-1-2-16,-5 0-1 16,-3-1-8-16,3-11-21 15,4-1-48-15,5-6-126 16</inkml:trace>
  <inkml:trace contextRef="#ctx0" brushRef="#br0" timeOffset="20691.8748">24354 976 3 0,'27'0'206'0,"-8"11"-184"16,2 8 30-16,-10 5-8 15,-1 7-14-15,-3 2-16 16,0 4 8-16,0 1-7 16,0-2 2-16,-2 4-4 0,-1 1-1 15,-4 3 2-15,0 3 1 16,-1 6 1-16,-17 0-6 16,0-1-1-16,0-4-8 15,5-6-1-15,-1-8 0 16,4-8-3-16,-8-5 0 15,-5-4-11-15,-6 0-15 16,-11-5-48-16,-2-7-186 16</inkml:trace>
  <inkml:trace contextRef="#ctx0" brushRef="#br0" timeOffset="21943.738">25111 1313 319 0,'0'0'20'15,"1"0"11"-15,-1 0 26 16,0 0-27-16,0 0-12 16,0 0-4-16,2 0-5 15,-2 0-7-15,4 0-1 16,2 0 3-16,3 0 2 16,6 0 0-16,-5 0 8 0,-1 0-6 15,3 0-3-15,2 0 0 16,5 0-2-16,9 0-1 15,11 0 0-15,6 0-2 16,5 0 1-16,4 0 0 16,0 0-1-16,4 0 1 15,2 0 1-15,1 0 1 16,2 0-2-16,-4 0-1 16,-7 0 1-16,-8 0-1 15,-13 0 2-15,-10 0-2 16,-10 0 1-16,-8 0-1 15,-3 0 0-15,0 0 0 16,0 0 1-16,0 0 0 0,0 0 0 16,0 0 0-16,0 0-1 15,1 0-1-15,2 0 0 16,0 0-3-16,1 0 4 16,1 0-1-16,-1 0 1 15,-2 0-1-15,-2 0 0 16,0 0-1-16,0 0 1 15,0 0 1-15,1 0-3 16,-1 0 2-16,0 0-1 16,0 0-1-16,0 0 1 15,0 0 0-15,0 0 2 16,0 0 0-16,0 0 0 0,0 0-2 16,0 0-2-1,0 0-4-15,0 0-8 0,0 0 2 16,0 0-2-16,0 0-12 15,0 0-6-15,0 0-16 16,0-2-37-16,0 0-102 16</inkml:trace>
  <inkml:trace contextRef="#ctx0" brushRef="#br0" timeOffset="22320.6075">26365 1032 123 0,'11'13'63'0,"-3"6"-45"15,2 4 11-15,-3 6 7 16,2 7-1-16,-2 3-8 15,-2 3-1-15,-2 5-3 16,-3 1-1-16,0 0-2 16,0 0-6-16,0-1 5 15,0-3-9-15,0-7 0 16,0-3-4-16,0-4-3 16,1-3 1-16,4-4-3 0,1-4-1 15,1-4 0-15,-2-7 0 16,-2-1-2-16,0-3-2 15,-2-1-10-15,-1-3-8 16,0 0-36-16,0-7-97 16</inkml:trace>
  <inkml:trace contextRef="#ctx0" brushRef="#br0" timeOffset="23168.9947">27195 768 289 0,'1'-8'0'16,"-1"8"5"-16,0 0 20 0,0 0-10 16,2 0-7-1,4 0 0-15,5 0 5 0,9 0 18 16,8 0-6-16,7 1-10 15,5 3-2-15,2 1-4 16,0 0-1-16,-1-2-4 16,-3 1 1-16,-6 0-3 15,-2-4 1-15,-3 0 2 16,-5 1-3-16,-4-1-2 16,-1 2 0-16,-7-2 0 15,-2 1 0-15,-4 0 1 16,-1-1-1-16,-3 2 1 15,0-2-1-15,0 1 0 16,0 1-1-16,0 1 0 16,0 7-1-16,0 3 2 0,0 9 2 15,0 6 1-15,0-1-2 16,3 8 0-16,1 5 0 16,1 3 3-16,0 9-4 15,1 0 2-15,-2-1-2 16,0 4 3-16,-1-2 1 15,-1-1-1-15,-2 1 1 16,0-1 1-16,0-2-1 16,0 1-4-16,0-3 1 15,1-1 0-15,2-1 1 16,2-3-2-16,-2-7 0 16,-2-4 1-16,1-4-1 0,-2-6 0 15,0-3 0-15,0-3 0 16,0-3 0-16,0-6 0 15,0-4 1-15,0-1-1 16,0-2 3-16,0 0 1 16,0 0 1-16,0 0 1 15,0 0 2-15,0 0 2 16,-9 0 4-16,-15-3-10 16,-13-4-4-16,-12-4-1 15,-9 4-7-15,-8-1-5 16,-14 3-15-16,-6 2-22 15,-16-3-91-15</inkml:trace>
  <inkml:trace contextRef="#ctx0" brushRef="#br0" timeOffset="26498.173">6939 3820 146 0,'3'-4'79'0,"1"1"-66"0,-4-1 43 16,0 4 5-16,0 0-17 16,0 0-14-16,0 0-6 15,0 0-2-15,0 0-4 16,0 0-4-16,0 0-1 15,0 0-3-15,0 0-2 16,0 0-4-16,0 0 0 16,0 0-4-16,0 0 0 15,0 5-3-15,0 14-1 16,0 13 4-16,9 13 1 16,3 11 0-16,0 5-1 0,3 0 0 15,1-2 0-15,1-7-1 16,-1-7 1-16,2-2 0 15,0-3 0-15,-3-7 0 16,3-4 0-16,-3-10 0 16,1-9 0-16,2-6-2 15,0-4 2-15,-2 0 0 16,1-4 0-16,2-21 1 16,-2-8 6-16,2-14-3 15,0-4-2-15,-8-14 0 16,-2-11-2-16,1 3 0 15,-4 7 0-15,0 17 0 16,-3 23 0-16,-3 13 0 0,0 12 1 16,0 1-2-1,0 0 0-15,0 0-6 0,3 2-3 16,9 25 4-16,6 14 5 16,9 10 2-16,1 6-1 15,5 1 3-15,0 0-1 16,1-1-1-16,2-10 0 15,4-5 0-15,-1-10 0 16,3-11 0-16,-6-11 1 16,2-10 0-16,-2 0 2 15,-3-16 0-15,6-14-2 16,-6-11 2-16,-5-6-1 0,-4-13 3 16,-9-13 4-16,-8-4-10 15,-7-3 6-15,0 8-6 16,0 21 0-16,-13 19 1 15,1 15 1-15,0 8 3 16,0 5-5-16,3-1 0 16,-1 3-1-16,2 0-11 15,-1 2-10-15,0 0-13 16,-4 0-24-16,1 0-50 16,-9 6-152-16</inkml:trace>
  <inkml:trace contextRef="#ctx0" brushRef="#br0" timeOffset="26969.7115">6861 3538 145 0,'-3'0'95'16,"0"0"-80"-16,3 0-3 0,0 0 5 15,3 0-14-15,20 0 5 16,8 0 15-16,9 0 3 15,8 0-6-15,10 0 4 16,8 0-8-16,5 0 3 16,1 0 7-16,-5 0-8 15,-4-1-5-15,-11 1-5 16,-10 0-3-16,-9 0-3 16,-2 0 1-16,-4 0-1 15,4 0-1-15,-4 0 1 16,0-1-2-16,-2-7 0 15,-1-1-2-15,-9 4-1 16,-3-3-6-16,-5 6-1 0,-5 0-17 16,-2 1-21-16,0-1-17 15,-18 2-198-15</inkml:trace>
  <inkml:trace contextRef="#ctx0" brushRef="#br0" timeOffset="27261.955">7458 3251 240 0,'0'0'43'0,"0"0"-32"16,0 0 21-16,0 0-1 0,0 0-25 15,6 0 2-15,12 12 10 16,4 7-8-16,5 6-1 15,4 2 8-15,2 1-6 16,3 0 0-16,0-2-1 16,-2-4-8-16,-1 0 3 15,0-3-2-15,-5-3-3 16,-1-3-1-16,-5-2-5 16,-2-2-7-16,-4 2-30 15,1-2-90-15</inkml:trace>
  <inkml:trace contextRef="#ctx0" brushRef="#br0" timeOffset="27690.4451">8234 3554 50 0,'0'0'45'0,"0"0"-17"15,0 0-4-15,0 0-3 16,0 0-8-16,0 0 5 16,13 0 12-16,4 0-6 15,5 0 5-15,5 0-1 16,4 0 7-16,-1 0-16 16,3 0-6-16,-5-1-5 15,-1-3-6-15,-6 3-1 16,-6-1-2-16,-6 1-6 15,-6-1-4-15,-3 2-20 16,0 0-20-16,-12 0-104 0</inkml:trace>
  <inkml:trace contextRef="#ctx0" brushRef="#br0" timeOffset="27921.6169">8274 3450 205 0,'0'0'39'0,"0"0"-32"16,0 0-5-16,3 0 19 16,9 10-8-16,12 9 6 15,1 3 5-15,8 3-4 16,0 2-11-16,-2-2-1 16,2-3-8-16,-9-2 0 15,-3-6 1-15,-2 0-2 0,-8-6-5 16,-1-4-7-16,-7-3-43 15,0-1-97-15</inkml:trace>
  <inkml:trace contextRef="#ctx0" brushRef="#br0" timeOffset="28118.5739">8547 3369 253 0,'-4'0'46'0,"-2"0"-43"15,-5 15 12-15,-8 18-1 16,-1 13 0-16,-5 6-4 0,-2 3-6 16,-1-5-2-16,4-5-2 15,3-4 0-15,-3-2-14 16,2-6-46-16,8-4-151 16</inkml:trace>
  <inkml:trace contextRef="#ctx0" brushRef="#br0" timeOffset="28791.6526">9384 3687 192 0,'-7'0'32'15,"7"0"-12"-15,0 0-20 0,13 0 30 16,5 0 0-16,9 0 0 15,3 0 1-15,5 0 4 16,7 0-10-16,3 0-6 16,1-4-5-16,2-5-3 15,1 3 1-15,-4-1-12 16,1-3 2-16,-4 0-2 16,-2-1-3-16,-10 4-1 15,-12 3-4-15,-9 2-10 16,-5 2-13-16,-4 0-34 15,-7 13-48-15</inkml:trace>
  <inkml:trace contextRef="#ctx0" brushRef="#br0" timeOffset="29121.1751">9426 3975 304 0,'0'0'2'0,"3"0"-2"15,16 0 33-15,5 0-3 16,3 0-12-16,10 0 7 16,5 0 1-16,7 0-6 0,5 0-4 15,-4 0-5-15,3-7-5 16,-8 2-5-16,-5-1 3 15,0 0-1-15,-4-1 1 16,-6 2-4-16,-2 3 0 16,-8 0 0-16,-1 0 0 15,-5 2-5-15,-1 0-5 16,-7 0-18-16,-3 0-55 16,-3 8-142-16</inkml:trace>
  <inkml:trace contextRef="#ctx0" brushRef="#br0" timeOffset="30000.1209">10803 3414 258 0,'12'3'17'0,"7"-3"5"16,20 2 25-16,24 1-11 15,-11 4-8-15,6-3-11 16,6 1-2-16,-1-2 2 15,-2-2 1-15,-3-1-9 16,-9 0-3-16,-4 0-1 16,-9 0-5-16,-9 0-3 15,-9 0-1-15,-8 0-3 0,-7 0-18 16,-3 8-26-16,-19 14-50 16,-17 5-203-16</inkml:trace>
  <inkml:trace contextRef="#ctx0" brushRef="#br0" timeOffset="30547.5923">11058 3736 189 0,'0'0'72'0,"0"1"-72"15,12-1 24-15,9 3 17 0,4-3-13 16,5 0-3-16,6 1-3 15,0 3-3-15,10 4-4 16,-4 4-10-16,-2-1 5 16,0 2-1-16,-10 2-6 15,-4-3-3-15,-4 1 3 16,-6 0 0-16,-5 0-2 16,-5 0-1-16,-6 1 0 15,0 8 4-15,-17 6 2 16,-14 8-2-16,-15 1-4 15,-2 1-2-15,-5 1 2 16,0-3-3-16,2-6 3 16,-1-1-3-16,10-7 3 0,2-4-1 15,12-1 1-15,8-6 0 16,7-5 0-16,10-3 0 16,3-1 0-16,3 0-4 15,24-2 3-15,8 0 2 16,13 0 2-16,6 0 0 15,7 0 2-15,3-9 3 16,5 1-1-16,-5 0 2 16,-6 0-2-16,-4 2 1 15,-6-1-6-15,-10 0 1 16,-2 2 2-16,-6 0-2 16,-9 2-2-16,-3 0-1 0,-6 1-8 15,-2-1 4-15,-3 0-13 16,3 0-19-16,-1-1-70 15,7 2-131-15</inkml:trace>
  <inkml:trace contextRef="#ctx0" brushRef="#br0" timeOffset="32040.5564">12877 3490 223 0,'-3'0'51'16,"3"0"-49"-16,0 0 31 0,0 0 6 16,0 0-16-16,0 0-6 15,0 0-2-15,0 0-1 16,0 0-5-16,0 5-5 16,0 2 2-16,0 8-2 15,0 6 8-15,0 6-5 16,0 5 3-16,0 3-2 15,0 7 1-15,0 3-5 16,-14 2-1-16,-2 1 4 16,1-2-5-16,-3-2 4 15,-4-6-5-15,3-3 1 16,-1-1 0-16,-7-2 0 0,-1 2 3 16,-5-5-3-1,0-6-2-15,2-2 2 0,1-9-2 16,0-2 0-16,2-8 0 15,1-2 0-15,3 0-2 16,0-9 1-16,5-13 0 16,3-12-6-16,5-12-1 15,2-5 4-15,6-4-1 16,3 4 1-16,0 2 1 16,3 6-6-16,9 7 8 15,4 6 2-15,1 8-2 16,-1 8 1-16,-3 7 0 15,1 4 0-15,1 1 1 16,2 2 0-16,3 0-1 16,2 0 2-16,4 12 0 0,0 5-1 15,3 7 1-15,1 3 0 16,2 4 3-16,6 2-2 16,-2 2 1-16,0 1-1 15,1-1-3-15,0-3 6 16,-1 1-3-16,0-3 3 15,-3 0-4-15,-4-2 0 16,0-5 2-16,-2-4-3 16,-2-4 1-16,-4-6-3 15,0-4 2-15,-1-2-2 16,3-3 1-16,-7 0-4 16,4 0 4-16,-8 0-4 0,-6 0-7 15,-3-8-4-15,-3-1-23 16,0-4-75-16,0-5-133 15</inkml:trace>
  <inkml:trace contextRef="#ctx0" brushRef="#br0" timeOffset="32258.5207">13299 3846 320 0,'0'0'11'16,"3"0"-11"-16,6 0 17 16,2 2 5-16,5 3-5 15,-4 0-5-15,4-2-10 0,2 1-2 16,-6 0-8-16,-6 0-15 16,0 6-32-16,-6 4-181 15</inkml:trace>
  <inkml:trace contextRef="#ctx0" brushRef="#br0" timeOffset="32431.3294">13366 4097 179 0,'0'9'28'0,"0"4"-19"16,4 7 16-16,10 1 2 15,-5 2-5-15,0 1-13 0,0 0-7 16,-4-2-2-16,-2-2-7 15,-3 1-11-15,0-2-40 16</inkml:trace>
  <inkml:trace contextRef="#ctx0" brushRef="#br0" timeOffset="33059.7138">13778 3413 155 0,'-6'-6'73'0,"0"4"-59"16,6 2 24-16,0 0 9 15,0 0-24-15,0 0-10 0,3 4 0 16,17 11 7-16,9 3 2 16,7 8-2-16,6 1-9 15,-3 2 3-15,-1 3-3 16,-2-1-6-16,-9 2 0 16,-2-4 0-16,-5-1-5 15,-1-3 2-15,-7-5-2 16,0-5-5-16,-3-4-11 15,-6-5-17-15,0-2-49 16,0-4-75-16</inkml:trace>
  <inkml:trace contextRef="#ctx0" brushRef="#br0" timeOffset="33433.5067">14327 3397 241 0,'0'-2'21'15,"0"2"-7"-15,0 0-12 16,0 0 24-16,0 2-19 16,0 14 9-16,0 6 7 15,0 4 8-15,-6 8-3 16,-3 3-8-16,-3 1-2 16,1 6-6-16,-2 7-3 15,-7 5 6-15,3 1-1 16,-4 3-6-16,3-5-6 15,3-2 1-15,-1 2 0 16,2-3-3-16,1-2 1 0,1-5 0 16,-2-1 2-16,5-2 0 15,2-5-2-15,-2-6 0 16,2-9-1-16,4-7 1 16,0-2-1-16,0-8 0 15,3-2-1-15,0-3 0 16,0 0-5-16,0 0-7 15,0 0-7-15,0-10-38 16,0-10-151-16</inkml:trace>
  <inkml:trace contextRef="#ctx0" brushRef="#br0" timeOffset="33652.1542">14568 3902 337 0,'6'0'8'15,"5"0"-1"-15,1 2 9 16,-3 4-11-16,4 1 0 16,-2 0-5-16,-2 2 0 15,-2 0-11-15,-1 2-43 16,-3 0-133-16</inkml:trace>
  <inkml:trace contextRef="#ctx0" brushRef="#br0" timeOffset="33824.4722">14574 4167 211 0,'0'30'9'0,"-1"0"27"15,1-3 14-15,0 3 3 16,0-5-28-16,3-5-21 15,9-6-4-15,0-8-10 16,2-5-19-16,2-1-51 16,3 0-189-16</inkml:trace>
  <inkml:trace contextRef="#ctx0" brushRef="#br0" timeOffset="34535.6137">15263 3595 149 0,'6'-12'76'0,"1"10"-66"16,-4 2 26-16,0 0 6 15,-3 0-11-15,3 0-11 16,0 0 4-16,1 0-4 16,3 4 2-16,5 9-4 15,8 1-2-15,-2 3-1 16,9 5-3-16,4 1 1 16,6 3-4-16,6 2 0 15,1 2-2-15,3 1-6 16,-2 0 2-16,1 0-2 15,-2 0-1-15,-5-3 0 0,1-3 0 16,-11-3 0-16,3 1 1 16,-2-2 0-1,-4-1-2-15,2-1 1 0,-5 0-1 16,0-4-2-16,-8-5 0 16,0-4-3-16,-9-2-3 15,0-4-4-15,-6 0-17 16,0 0-39-16,0 0-160 15</inkml:trace>
  <inkml:trace contextRef="#ctx0" brushRef="#br0" timeOffset="34865.7016">15995 3553 305 0,'-6'-7'37'0,"0"7"-33"15,3 0 7-15,-3 0 18 16,-1 0-12-16,-7 7-12 16,-2 8 0-16,-7 9 8 15,-8 10-4-15,-9 10-6 16,-5 8 0-16,-10 4 1 16,0 5-1-16,-5 2 1 15,3-1 1-15,2-2 1 16,12-9-3-16,8-12 1 15,16-14 0-15,4-8-4 16,10-10 1-16,4-5-2 0,1-2 1 16,0 0-1-16,0 0-6 15,0 0-9-15,4 0-13 16,16-7-52-16,2-10-220 16</inkml:trace>
  <inkml:trace contextRef="#ctx0" brushRef="#br0">16298 3868 378 0,'3'0'2'15,"4"0"-2"-15,-1 0 17 16,0 0-11-16,1 3 3 16,3 1-2-16,0 1 3 15,-1-2-5-15,-9-3-5 16,24 8 0-16,-12-5-8 16,-2-2-13-16,-3 1-16 15,1 1-100-15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13:33.0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3959 772 124 0,'6'-11'48'16,"-1"2"-25"-16,-5 3 26 16,0 6 10-16,0 0-25 15,1 0-8-15,-1 0-3 16,0 0 2-16,0 0-6 15,0 0-4-15,0 0-5 16,0 0-3-16,0 0-1 16,0 0 1-16,0 0-2 15,0 0 0-15,0 0-1 16,0 0-2-16,0 0-1 16,0 0-1-16,0 0 1 0,0 3-1 15,0 6-2-15,0 10 2 16,9 13 0-16,3 13 2 15,3 15 2-15,0 9-3 16,-3 10 3-16,-6 4 1 16,0-1-5-16,-3-7 1 15,-3-5 0-15,0-6-1 16,0-3 1-16,0-1 0 16,0-3-1-16,-6-4 0 15,-3-9 1-15,3-11 0 16,3-13-1-16,0-10 0 15,1-7 0-15,0-3 1 16,2 0-1-16,0 0 3 16,0 0-2-16,0 0 2 0,0 0 0 15,0 0-3-15,0 0 5 16,0 0-4-16,-5-4-1 16,2-9-1-16,0-7-7 15,0-2 2-15,3 1 3 16,0 3 0-16,0 2 3 15,0 2 0-15,3-2 1 16,13 1-1-16,1-2 0 16,2 2 0-16,5 7-1 15,6 2-1-15,7 6 2 16,11 0-2-16,4 0 2 16,8 0 0-16,-2 9 0 15,3 4-1-15,-1 1 1 0,1 1 1 16,-6 0-1-16,-7-1 2 15,-6-3-2-15,-8-1 0 16,-10-4 0-16,-6-1 0 16,-9-2 0-16,-3-2 0 15,-2-1 1-15,-4 0-1 16,0 0 0-16,0 1 0 16,0-1 1-16,0 0-1 15,0 0 0-15,0 0-2 16,0 0-5-16,0 0-4 15,0 0-24-15,0 0-85 16,3 0-202-16</inkml:trace>
  <inkml:trace contextRef="#ctx0" brushRef="#br0" timeOffset="1048.813">5487 1030 156 0,'0'0'60'16,"0"0"-38"-16,0 0 25 15,0 0-6-15,0 0-19 16,0 0-1-16,0 0-3 16,3 0-4-16,6 0-8 15,6 0-3-15,13 0 10 16,5 1-4-16,3 3-1 16,7-3-1-16,-4 1 1 0,3-2 0 15,-2 0-4-15,-3 0-2 16,-1 0 4-16,-3 0-3 15,-3 0-2-15,-8 0-1 16,-2 0 0-16,-4-2-2 16,-7 1-5-16,-3-2-4 15,-3 3-22-15,-3 0-53 16,-6 0-221-16</inkml:trace>
  <inkml:trace contextRef="#ctx0" brushRef="#br0" timeOffset="1290.081">5520 1384 291 0,'0'1'11'0,"13"2"-10"15,17-3 19-15,6 0 4 16,3 0-6-16,7 0-6 15,-3 0-8-15,2 0-1 16,0 0-3-16,-2-3-1 16,0 2-4-16,-1-2-5 15,-3-4-17-15,4-3-76 16</inkml:trace>
  <inkml:trace contextRef="#ctx0" brushRef="#br0" timeOffset="1823.9461">7088 867 33 0,'-3'-10'238'0,"3"8"-229"16,0 2 2-16,0 0 28 16,0 0 7-16,0 0-15 15,0-1-11-15,0 1-7 16,12 0-4-16,15 0-2 0,10-3 7 16,14-1-1-16,7-3-4 15,6 2 0 1,-1 0-2-16,-5-1-3 0,0 1-3 15,-1 1 0-15,-2-2 0 16,-7-1 0-16,-2-1-1 16,-4 0-2-16,-11-3 1 15,-4 4-2-15,-9 3-4 16,-9 0-9-16,-6 4-28 16,-3 0-64-16,-24 22-194 15</inkml:trace>
  <inkml:trace contextRef="#ctx0" brushRef="#br0" timeOffset="2445.7757">7154 1233 160 0,'-2'2'173'0,"2"-2"-173"16,0 0 0-16,0 0 26 15,2 0-25-15,11 0 6 16,12 0 11-16,11 0 5 16,9 0-2-16,10 0-9 15,5 0 1-15,4-5-4 0,0 1-2 16,-1 1 3-16,-2-1-5 16,-3 4 0-1,-9 0-2-15,-7 0 1 0,-6 0-4 16,-9 0 0-16,-8 4 0 15,-10-3 0-15,-6 4-6 16,-3-4 5-16,0 1-3 16,0 4 4-16,0 8 3 15,-12 12 6-15,-18 9 1 16,-13 5-10-16,-8-1 2 16,-4 1-2-16,-6-5 0 15,-2 1 0-15,2-3 0 16,6-3 1-16,13-4 0 15,9-7 0-15,11-7-1 16,9-3 2-16,10-7-1 0,3 1-1 16,0-3-1-16,0 0-3 15,3 1-7-15,16 4 9 16,14-1 2-16,16 3 13 16,9-2-4-16,3-2-1 15,5 0 0-15,-5-2 0 16,-3 0-1-16,-10 3-2 15,-2-2-4-15,-10-1 1 16,-6 1 0-16,-9-1-2 16,-3-1 0-16,-9 2 0 15,-2-2-2-15,-1 0-3 16,-6 0-6-16,0 0-12 16,0 0-33-16,-3 0-159 0</inkml:trace>
  <inkml:trace contextRef="#ctx0" brushRef="#br0" timeOffset="3503.738">9065 667 184 0,'7'-1'5'16,"-7"-1"-4"-16,0 2 21 0,3 1 4 16,3 18 4-16,0 2-11 15,-6 10 0-15,1 13 5 16,-1 11 6-16,0 11-10 16,-1 12 3-16,-14 7-5 15,-4 0-8-15,-2-2-4 16,-4-7 1-16,-4-10-2 15,-5-3 1-15,-8-3 2 16,-3-4-1-16,-7-2 0 16,0-9-3-16,7-9-4 15,5-13 0-15,6-7 0 16,4-11 0-16,4-5 3 0,-2-5-1 16,4-22-2-16,-1-17-5 15,7-9-2-15,6-8-4 16,9 0 0-16,3 6 4 15,0 6 2-15,19 9 4 16,-2 9-2-16,5 3 2 16,2 8 1-16,-3 6 2 15,3 0-2-15,1 7 0 16,2 2 1-16,3 5-1 16,4 0 0-16,2 6 0 15,3 14 0-15,1 4 3 16,2 6 2-16,-3 4-3 15,2 4 7-15,-2-1-3 0,-3 1-2 16,3-2-2 0,1 0 3-16,-4-1 0 0,1-2 0 15,-1-7-5-15,-3-3 1 16,-5-3 0-16,-4-7-1 16,-9-3 0-16,-3-5-1 15,-6-2 1-15,-3-3-4 16,0 0 2-16,-3 0-7 15,0 0-3-15,0 0-19 16,0-11-91-16</inkml:trace>
  <inkml:trace contextRef="#ctx0" brushRef="#br0" timeOffset="3922.334">9727 1300 306 0,'0'0'5'16,"0"0"-1"-16,3 0 12 15,-2 0-5-15,1 0-9 16,-1 0 1-16,3 0 9 15,2 0-6-15,-2 0-1 16,5 0-2-16,-3 2-3 16,0 4 0-16,0-3-8 15,3 4-11-15,-3 1-23 16,-6 3-225-16</inkml:trace>
  <inkml:trace contextRef="#ctx0" brushRef="#br0" timeOffset="4148.0371">9738 1605 170 0,'3'11'20'16,"4"6"1"-16,-1 5 12 15,0 5-1-15,0-1-11 16,-3 2-16-16,3 2-1 15,-2-1-1-15,-3 1-3 0,-1-1-4 16,0-1-6 0,0 0-16-16,0-8-61 0</inkml:trace>
  <inkml:trace contextRef="#ctx0" brushRef="#br0" timeOffset="6285.9418">10906 1325 141 0,'-3'0'21'0,"3"0"-21"16,0 0 26-16,0 0-2 16,0 0-8-16,0 0 6 15,0 0 4-15,0 0-1 0,0 0-8 16,0 0 2 0,0 0-6-16,0 0 4 0,0 0-5 15,0 0 1-15,0 0 0 16,0 0 0-16,0 0 0 15,0 0-1-15,0 0-6 16,0 0 0-16,0 0 1 16,0 0-4-16,0 0 1 15,0 0 0-15,0 0-2 16,0 0-1-16,0 0 0 16,0 1 0-16,0-1 0 15,0 0 1-15,0 0 0 16,0 0-2-16,0 0 0 0,3 0 0 15,13 0 3 1,4 2 2-16,2 0-4 0,5-1 3 16,1-1-2-16,-1 1 1 15,3 2-2-15,1 1 1 16,2 1 1-16,3 2-1 16,0 1-1-16,1 3 1 15,-1 1 0-15,-2 2 1 16,-1 3-2-16,1-6 1 15,-4 2 0-15,0-2 1 16,-2-4-3-16,-5-1 3 16,-1-3-1-16,-4-3 2 15,-6 1-4-15,-3-1 1 16,-6 0-1-16,1 2 0 0,-4-2 1 16,0 0 0-16,0 0-1 15,0 0 1-15,0 0-1 16,0 0-2-16,0 0-1 15,0 0-6-15,0 0 0 16,0 0-4-16,0 0-14 16,0 5-39-16,0 2-68 15,-4 1-83-15</inkml:trace>
  <inkml:trace contextRef="#ctx0" brushRef="#br0" timeOffset="6787.287">12662 728 229 0,'-9'-9'27'16,"6"9"-16"-16,3 0 20 15,0 0-2-15,0 0-7 16,0 0-6-16,0 0-3 16,0 9-6-16,0 15-1 15,0 13 6-15,9 6 4 16,0 4-9-16,4-3-3 15,-2-1 0-15,2-3-2 16,-7-4-2-16,-3-2-1 0,-3-7-4 16,0 0-5-16,-6-2-23 15,-24-3-116-15</inkml:trace>
  <inkml:trace contextRef="#ctx0" brushRef="#br0" timeOffset="7110.2462">12168 1278 317 0,'0'0'13'16,"0"0"-6"-16,0 0-9 0,10 0 4 16,22 0 2-16,17 0 32 15,14-9-11-15,14-3-2 16,4-1-9-16,7 1 0 15,0 6-7-15,0 3 2 16,-9 3-2-16,0 0 3 16,-4 0-9-16,-11 0 2 15,-9 0-2-15,-11 0-1 16,-9 0 0-16,-5 0-3 16,-9 0 0-16,-3 0-3 15,-9 0-6-15,-9-1-6 16,0 1-12-16,-6 0-66 15,-27 8-153-15</inkml:trace>
  <inkml:trace contextRef="#ctx0" brushRef="#br0" timeOffset="7491.6547">12659 1506 285 0,'0'3'0'0,"0"-3"0"15,16 4 21-15,10 2 5 16,11 3 2-16,4 4-3 16,3 4-5-16,-3 3-5 15,-3 2-6-15,-8-1-6 0,-11 2-3 16,-6 2 3 0,-9 6-6-16,-4 2 6 0,-13 5 1 15,-10 3-3-15,-3-3 3 16,6-9-2-16,4-7-2 15,7-9 3-15,4-8-3 16,5-2 1-16,0-2-1 16,0-1 0-16,0 3-2 15,0 4-2-15,7 1 4 16,10 3 3-16,9-2-2 16,9-3 3-16,4-1-2 15,10-5-2-15,3 0-5 16,3-6-6-16,-6-14-26 15,2-2-47-15,-6-7-233 16</inkml:trace>
  <inkml:trace contextRef="#ctx0" brushRef="#br0" timeOffset="7867.9278">13866 937 365 0,'-3'0'2'0,"3"2"6"16,0 1-12-16,6 3 6 16,21 3-2-16,12 6 23 15,13 1 1-15,9 2-8 16,12-1-2-16,0-1-7 16,2-2-1-16,-10-3-6 15,-11-2 0-15,-13-2-9 16,-13 0 1-16,-15 0-17 15,-7 5-18-15,-6 5-93 0</inkml:trace>
  <inkml:trace contextRef="#ctx0" brushRef="#br0" timeOffset="8236.438">13960 1440 301 0,'0'2'0'15,"13"1"2"-15,17 0-2 16,9 1 29-16,10 1-2 16,5-3-11-16,8 3 1 15,3-1-1-15,-10 2 5 16,-12 1-10-16,-13-1-7 0,-15 4-4 16,-12 2-7-16,-3 7 7 15,-6 9 0-15,-20 5 2 16,-3 3-1-16,-4-1 0 15,3-8 1-15,8-7 0 16,5-5-1-16,9-4 3 16,4 3-4-16,4-3 0 15,4 5-1-15,21-1 1 16,15-2 5-16,8 2 0 16,7-7-5-16,0-4 0 15,0-2-1-15,-3-2-3 16,1 0-20-16,-4-14-19 15,-1-10-100-15</inkml:trace>
  <inkml:trace contextRef="#ctx0" brushRef="#br0" timeOffset="8506.1149">15207 948 354 0,'3'0'14'16,"4"0"-14"-16,10 0 19 0,1 0 1 15,6 0 3 1,8 2-7-16,6 3-3 0,8-1-4 16,2 1-8-16,5-3-1 15,-1 2-2-15,-7-4-1 16,-6 2-5-16,-10-2-4 15,-13 2-9-15,-12 5-30 16,-4 11-94-16</inkml:trace>
  <inkml:trace contextRef="#ctx0" brushRef="#br0" timeOffset="8901.8139">15222 1311 301 0,'-6'6'2'15,"6"2"-2"-15,0-2 6 0,18 3 18 16,7 4-17-16,14 1 13 16,3-2-4-16,0 4-6 15,1-1 0-15,-7-2-3 16,-7 1 3-16,-3-1-2 16,-14-2-8-16,-9 2 0 15,-3 3 0-15,-12 9 5 16,-20 2-2-16,-2 3-1 15,0 0-1-15,4-5 2 16,3-3-2-16,8-6 0 16,10-8 2-16,6-4-2 15,3 1-1-15,0 1 2 16,0 2 2-16,0 2 1 16,12-1-2-16,4 2 0 0,11-4 2 15,3 0-1-15,5-2 3 16,12-5-6-16,0 0 1 15,1 0-2-15,2 0-2 16,-15-7-15-16,-3 1-15 16,-8 4-67-16,-12 1-171 15</inkml:trace>
  <inkml:trace contextRef="#ctx0" brushRef="#br0" timeOffset="9975.75">16908 1050 37 0,'4'-14'58'16,"-2"5"-52"-16,-2 3 10 16,0 6 20-16,0 0-8 15,0 0-4-15,0 0 15 0,0 0-13 16,0 0-6-16,0 0 2 16,0 0-8-16,0 0 0 15,0 6-2-15,-9 12-3 16,-7 13 1-16,-6 9-2 15,-1 7-4-15,-4 3 2 16,0 3-1-16,5-2 2 16,-3-1-3-16,5-4-1 15,1-2 0-15,-1-1 2 16,1-5-3-16,-4-2 0 16,1-5-1-16,-7-4 1 15,-1-4-2-15,1-5 0 16,-4-7-1-16,1-8 0 15,3-3-1-15,3 0-5 16,6-21 3-16,3-11-15 0,7-8 1 16,8-7-3-16,2 1 12 15,3 7 8-15,17 9 0 16,0 5 1-16,2 9 1 16,0 2 0-16,-3 10 2 15,1 3 1-15,-1 1-3 16,5 1 9-16,1 18-1 15,5 6-1-15,6 6 7 16,0 2-10-16,-1 2 7 16,4 1 1-16,1 0-8 15,-5-3 0-15,-7-3-4 16,-1-5 1-16,-8-1-2 0,1-6-2 16,-8-1-1-16,1-1-7 15,-2-3-5-15,-5-1-16 16,0-5-51-16</inkml:trace>
  <inkml:trace contextRef="#ctx0" brushRef="#br0" timeOffset="10191.9348">17181 1630 317 0,'0'0'6'16,"0"0"-4"-16,4 0 17 0,2 0-17 16,2 0-1-16,4 0 0 15,0 4-1-15,4 2-3 16,4-2-7-16,-4 3-6 16,3-2-62-16</inkml:trace>
  <inkml:trace contextRef="#ctx0" brushRef="#br0" timeOffset="10425.9168">17249 1941 99 0,'0'18'22'0,"0"2"6"0,0 0 14 16,0-1-6-16,0 0-8 15,0 0-3-15,0-1-10 16,3-1-7-16,1-3-8 16,-4 1 0-16,0-6-4 15,0-1-15-15,0-5-33 16,3-3-164-16</inkml:trace>
  <inkml:trace contextRef="#ctx0" brushRef="#br0" timeOffset="11212.1182">18292 1130 210 0,'0'0'2'0,"0"0"0"16,0 0 15-16,0 3-3 15,0 11 13-15,0 4-5 16,0 2-7-16,0 5 2 16,0 5-5-16,0 1-3 15,0 6 4-15,0-1-1 16,0 5 4-16,-7 4-3 15,-11 0-2-15,0 2 0 0,-4 1-2 16,-7-4-1-16,2-3-1 16,-2-8-1-16,-3-5-1 15,-1-6-3-15,1-5 2 16,-4-3-1-16,0-6-2 16,4-5 0-16,3-3-1 15,3-4 0-15,6-20-1 16,-3-12 1-16,7-11-5 15,3-8-2-15,2-2-2 16,6 6 9-16,5 12-2 16,0 11 2-16,0 10 2 15,2 7-2-15,9 0-1 0,2 6-5 16,3 2 6 0,10 1 1-16,-1 2 2 0,6 3 0 15,4 15 0-15,4 5 2 16,3 5 2-16,2 1-4 15,2 1 2-15,-3 0-2 16,-1-1-2-16,-2-3 0 16,-2-1 1-16,-8-4 1 15,-1-3-3-15,0-2-1 16,-6-4 1-16,2 1-3 16,-5-1-6-16,3-4-5 15,-10 0-27-15,3-4-118 16</inkml:trace>
  <inkml:trace contextRef="#ctx0" brushRef="#br0" timeOffset="11542.1322">18664 1735 156 0,'7'0'19'0,"3"12"-4"16,3 1 16-16,-4 1-4 15,-1 5 5-15,0 0-2 16,-2 4-6-16,-2 1 2 16,0 3-9-16,-4 1 2 15,0-3-5-15,0-1-2 16,0-4-7-16,0-4 0 0,-11 0 4 16,0-3-3-16,-3 0 1 15,-7 0-2-15,0-1 1 16,-8 1-6-16,0-1 1 15,-4-3-3-15,0-2 1 16,-2-4-3-16,3-3-2 16,-1 0-4-16,6-7-24 15,6-13-40-15,7-9-109 16</inkml:trace>
  <inkml:trace contextRef="#ctx0" brushRef="#br0" timeOffset="11760.2812">18655 1437 312 0,'3'0'1'0,"4"0"20"15,1 8 0-15,2 1-6 16,1-2-8-16,-2 0-7 15,1 2-1-15,-6-3-10 16,1 1-12-16,-5-3-48 16</inkml:trace>
  <inkml:trace contextRef="#ctx0" brushRef="#br0" timeOffset="12352.3371">19256 1311 248 0,'-13'-5'20'0,"13"3"-14"15,0 2-6-15,3 13 10 16,17 12 12-16,9 5-2 16,6 5-1-16,7 1 1 15,3 2 6-15,1 0-10 16,-4-5-3-16,-3-2-3 16,-3-4-9-16,-6-4-1 15,-5-4-4-15,-2-5-15 16,-4-4-20-16,-3-10-63 15</inkml:trace>
  <inkml:trace contextRef="#ctx0" brushRef="#br0" timeOffset="12659.8226">19865 1230 297 0,'0'0'0'16,"0"0"1"-16,0 0-1 15,1 8 25-15,1 14-11 16,-2 11 9-16,0 7-10 16,0 9-1-16,-2 5-1 15,-11 6-5-15,-7 4 2 16,-3 1-2-16,-7 3 4 16,-6 5-7-16,-4 3 3 0,-6 4-3 15,-2-3-1-15,2-9 1 16,7-15-2-16,12-15 0 15,12-16-2-15,0-12 1 16,7-2-5-16,-5-3-8 16,-3-4-21-16,-1-1-70 15,2-1-154-15</inkml:trace>
  <inkml:trace contextRef="#ctx0" brushRef="#br0" timeOffset="12900.0661">20238 1539 341 0,'0'0'0'16,"0"0"0"-16,1 5 9 15,2 4-7-15,3 7 0 16,2 5-2-16,-2 1-2 16,0 3-13-16,-6-3-35 15</inkml:trace>
  <inkml:trace contextRef="#ctx0" brushRef="#br0" timeOffset="13072.179">20122 1888 264 0,'-7'20'14'16,"6"4"-14"-16,1-4 17 15,0-1-7-15,5-1-9 16,5-4-1-16,5-5-9 16,1-3-24-16,1-6-72 15</inkml:trace>
  <inkml:trace contextRef="#ctx0" brushRef="#br0" timeOffset="13612.5167">20782 1308 257 0,'3'0'1'15,"2"0"-1"1,9 14 14-16,3 3-4 0,4 3 3 16,6 2 0-16,2 3 4 15,7 2-1-15,2 2-2 16,-1 2-1-16,-2-4-10 16,-10 0-2-16,-1-5-1 15,-9-3-7-15,-1-6-4 16,-1-4-11-16,0-9-39 15,0 0-207-15</inkml:trace>
  <inkml:trace contextRef="#ctx0" brushRef="#br0" timeOffset="13941.8785">21232 1278 235 0,'0'0'15'0,"0"0"-1"16,0 0-14-16,0 0 10 15,0 15-6-15,0 7 22 16,0 10-13-16,-3 5 1 16,-7 5 1-16,1 6 3 15,-5-2-5-15,2 0-6 16,-8-2 1-16,1 1 2 16,-5 3-1-16,-1-2 5 15,-7 1-4-15,1 4 1 16,0 0-3-16,1-5 2 15,4-4-5-15,10-12-5 16,4-8 4-16,8-8-4 16,-2-6 1-16,3-4-1 0,-4-1 0 15,-1 0-1-15,-3-1-5 16,-2-2-13-16,-7 0-32 16,4 0-82-16</inkml:trace>
  <inkml:trace contextRef="#ctx0" brushRef="#br0" timeOffset="14475.6616">21508 1769 191 0,'0'5'31'15,"0"5"-31"-15,0-1 15 16,0 0-4-16,0 4-1 15,0 1 2-15,3 6 9 16,-1 0 6-16,1 6-7 16,2 2 2-16,-2 1-4 0,0-2 0 15,0-1-7-15,-2-3 0 16,-1-1 1-16,2-2-5 16,-2-2-1-16,0-1-1 15,0 1 1-15,0-1 2 16,-9 2-2-16,-2-5 0 15,0 0-2-15,1-5-3 16,-3-1 0-16,0-2 0 16,-1 0 2-16,-4 0-3 15,1-3 0-15,-8-3 0 16,2 0-3-16,-6 0 1 0,-1-1 0 16,2-16-8-16,0-8-3 15,3-10-33-15,6-9-39 16,9-7-132-16</inkml:trace>
  <inkml:trace contextRef="#ctx0" brushRef="#br0" timeOffset="14687.009">21634 1498 233 0,'0'0'15'0,"0"0"-7"16,0 0 4 0,0 3-4-16,0 9 0 0,8 0-8 15,-5 2 0-15,1 0-10 16,1-4-9-16,4-7-130 16</inkml:trace>
  <inkml:trace contextRef="#ctx0" brushRef="#br0" timeOffset="15360.2629">22800 1302 186 0,'0'-9'67'15,"0"6"-63"-15,0 3-3 16,0 0 16-16,1 9-14 0,12 14 23 16,5 6 0-16,8 5-9 15,4 4 19-15,-1 1-3 16,3 2-13-16,1-3-3 15,-2 0-7-15,0-3-3 16,2-2 2-16,-2 1-1 16,2-5-2-16,0-1-1 15,-3 0-2-15,0-4 0 16,-3-2-3-16,-7-5 0 16,-6-4-1-16,-5-6-2 15,-9-3-4-15,0-1-10 16,-9 1-5-16,-9 0-36 0,-9-4-152 15</inkml:trace>
  <inkml:trace contextRef="#ctx0" brushRef="#br0" timeOffset="15681.7116">23472 1193 227 0,'0'0'2'16,"-10"11"-2"-16,-12 12 25 15,-7 7-4-15,-4 6 1 16,-3 6-3-16,-2 4 5 16,-5 3-1-16,1 0-1 0,-4 6-7 15,-2-3-4-15,2 2 5 16,2-6-8-16,7-4-3 15,8-5-1-15,4-4-4 16,6-4 0-16,5-4 0 16,4-9 0-16,6-3-7 15,4-6-11-15,0-5-31 16,4-2-23-16,12-2-145 16</inkml:trace>
  <inkml:trace contextRef="#ctx0" brushRef="#br0" timeOffset="16049.8725">23601 1691 209 0,'0'0'101'0,"0"0"-91"0,0 0 1 16,3 0 2-16,4 3-10 15,3 4 11-15,4 0-3 16,4 3 0-16,3-1-6 16,-2 0-5-16,4 2-9 15,-7-3-13-15,-1 3-19 16,-8-4-187-16</inkml:trace>
  <inkml:trace contextRef="#ctx0" brushRef="#br0" timeOffset="16246.0707">23638 1944 284 0,'-3'23'8'15,"3"6"-8"-15,0-5 21 16,0 0-6-16,0-2-5 16,0-2-3-16,0-3-4 15,3 1-1-15,-2-4-2 16,-1-2-3-16,0 3-7 15,0-4-12-15,-4-2-84 16</inkml:trace>
  <inkml:trace contextRef="#ctx0" brushRef="#br0" timeOffset="16993.8953">22786 983 42 0,'-2'0'202'15,"2"0"-196"-15,0 0-3 16,0 0 22-16,0 0-21 15,10 0 3-15,10 4 20 0,9 3 3 16,2-2-1 0,8 2-7-16,4-3-1 0,9 2-3 15,5-2-9-15,3-4 0 16,5 0-1-16,3 0-5 16,-6 0 2-16,-1-3-5 15,-2-4-1-15,-7 3-4 16,-9-3 0-16,-12 2-11 15,-11 1-27-15,-14 0-129 16</inkml:trace>
  <inkml:trace contextRef="#ctx0" brushRef="#br0" timeOffset="17212.4432">23420 748 231 0,'0'0'16'16,"0"0"-16"-16,0 7 23 15,4 15 5-15,15 10-7 16,4 7-8-16,7 5-10 16,4 1-3-16,4 1-7 15,-1-6-12-15,2-2-61 16</inkml:trace>
  <inkml:trace contextRef="#ctx0" brushRef="#br0" timeOffset="17880.1507">24194 1484 42 0,'-8'-6'129'16,"2"3"-125"-16,1 0 29 15,0-1 9-15,2 3-22 16,2 1 16-16,-1 0-10 15,2 0-9-15,-1 0 3 0,1 0-4 16,0 0-7 0,0 0-7-16,-4 0-2 0,1 4 0 15,0 4-2-15,1 2 2 16,2-1-2-16,0-4-3 16,0-2-3-16,3-1 2 15,2-2 0-15,0 0-7 16,-5 0 13-16,0 0 13 15,0 0-7-15,0-2-3 16,0-1 9-16,-7 1-3 16,1 1-4-16,3 1-3 15,2 0 1-15,1 0-3 16,0 0 0-16,0 0-4 16,0-2 2-16,0 2-6 0,0 0 2 15,0 0 2-15,0 0 0 16,0 0 0-16,0 0-2 15,0-2 2-15,0 0-12 16,0-2-92-16</inkml:trace>
  <inkml:trace contextRef="#ctx0" brushRef="#br0" timeOffset="18510.0527">24836 1361 211 0,'-4'-4'26'0,"4"4"-14"15,0 0-10-15,0 0 21 16,0 0-20-16,0 2 1 16,13 15 4-16,2 5 5 15,6 6 2-15,1 7-1 16,1 0-3-16,2 3 4 0,2-5-4 15,3 2 7-15,1 0-4 16,3-6 2-16,4 1-2 16,0-1-1-16,-2-3-6 15,-2-1 1-15,-4 0-4 16,-2-3-3-16,-4 2 0 16,-1 1 1-16,-4 0-2 15,-4-2-2-15,-2-4 0 16,-3-4-2-16,-6-8-4 15,-2-5-3-15,-2-2-16 16,0 0-20-16,0-6-90 16</inkml:trace>
  <inkml:trace contextRef="#ctx0" brushRef="#br0" timeOffset="18793.9931">25324 1404 19 0,'-6'-6'226'0,"3"4"-217"16,1 2 4-16,2 0 14 15,0 0-17-15,0 0-1 16,-1 0 1-16,-5 2 6 16,-12 18-5-16,-9 12 20 15,-10 11-5-15,-8 8-10 0,-3 1-5 16,-1-1-7-1,6-4 2-15,4-8-6 16,3-1 1-16,5-3-1 0,1-2-2 16,2-3-5-16,4-2-11 15,5-6-17-15,9-6-59 16</inkml:trace>
  <inkml:trace contextRef="#ctx0" brushRef="#br0" timeOffset="19409.7177">25743 1791 144 0,'-5'0'0'15,"2"4"0"-15,3 3 6 16,0 3 0-16,0 3-2 0,0-1 4 15,0 4-1 1,0 3 6-16,8 2 6 0,-3 3-6 16,1 3 2-16,-3 0-1 15,0-1 4-15,-2-1-4 16,-1-3-4-16,0 0 10 16,0 0-5-16,0-2-3 15,-7 1-3-15,-1-4 7 16,0 2-4-16,-2-3-4 15,1-1-2-15,2-2 1 16,-1 0-2-16,-4-4-1 16,-1 0 3-16,-3 0-2 15,-4-1-2-15,-2-1 0 0,-2-4-1 16,-1-1-1 0,2-2-1-16,-1 0 1 0,3 0-2 15,1 0 1-15,1 0-1 16,0-5 1-16,-2-2-3 15,-4 1-1-15,-5-1-2 16,2-2-5-16,-1 0-11 16,7-4-5-16,5 0-9 15,6-7-75-15</inkml:trace>
  <inkml:trace contextRef="#ctx0" brushRef="#br0" timeOffset="19723.7603">25786 1462 218 0,'0'0'26'16,"0"0"-16"-16,0 0-10 15,0 0 2-15,2 6 3 16,7 9 6-16,4-2-3 0,2-1-5 16,-1-1 1-1,-1-5-4-15,-1-3-7 0,-3-3-16 16,-2 0-31-16</inkml:trace>
  <inkml:trace contextRef="#ctx0" brushRef="#br0" timeOffset="20503.06">24787 1027 1 0,'0'8'44'0,"3"-2"-8"16,6 0 4-16,2-2-8 16,3 0 1-16,1-1-14 15,4-3 9-15,4 0 1 16,3 0-7-16,7 0-2 15,0 0-7-15,2 0-3 0,-4 0 1 16,0 0-5-16,1 0-1 16,-3 0 1-16,1 0 2 15,-2 0-6-15,4 0 0 16,1-1-1-16,4-1 2 16,5 0-3-16,-4 0 1 15,-3 1 0-15,-4 1 1 16,-6-1-2-16,-5 1 1 15,-4 0 0-15,-5 0-1 16,-1 0 0-16,-2 0 0 16,2 0 1-16,6 0-1 15,4 0 0-15,4 0 0 16,6 2 0-16,0 0-1 0,1-2 1 16,-3 2-2-16,-4-2 3 15,-4 0-2-15,-1 0 1 16,-3 2-5-16,-1-1-2 15,3 1-15-15,-1-1-14 16,-3 0-103-16</inkml:trace>
  <inkml:trace contextRef="#ctx0" brushRef="#br0" timeOffset="20948.0909">25597 711 113 0,'0'0'83'16,"0"0"-77"-16,0 0 27 0,0 0 16 15,0 0-22-15,0 0-18 16,0 2-2-16,6 15 1 15,15 8 5-15,7 6 0 16,6 1-4-16,2 1 1 16,2 1-7-16,2-2 0 15,-5-3-3-15,0-1-2 16,-1-6-5-16,-2-8-10 16,-3-3-21-16,-5-11-180 15</inkml:trace>
  <inkml:trace contextRef="#ctx0" brushRef="#br0" timeOffset="21550.2397">4896 16979 104 0,'-103'51'15'16,"-7"10"-15"-16</inkml:trace>
  <inkml:trace contextRef="#ctx0" brushRef="#br1" timeOffset="29642.7889">3189 521 62 0,'8'-12'45'15,"-5"2"-39"-15,-3 3 14 16,0 7 38-16,0 0-7 0,0 0-10 15,0 0-11 1,0 0-1-16,0 0 2 0,0 0-5 16,0 0-7-16,0 0-8 15,0 0-2-15,0 0 0 16,0 0-2-16,0 0-3 16,0 0 3-16,0 0-2 15,0 0 1-15,0 0-3 16,0 0-1-16,0 0 0 15,0 0-1-15,0 0-1 16,0 0 0-16,0 0-1 16,0 0 1-16,0 0-3 15,0 0-2-15,0 0-4 16,0 7 2-16,0 13 2 16,3 9 5-16,9 10 1 0,3 8 0 15,-2 6 0-15,-1 1 0 16,0 5 1-16,-1 6 2 15,-1 4-3-15,-4 3 1 16,3-1 0-16,1-5-1 16,-4-10 3-16,0-7-4 15,-1-4 0-15,1 2 0 16,1 2 1-16,-1 2 1 16,0 2 1-16,0-4-3 15,2-1-1-15,-3-1 1 16,0 0 0-16,-2-5 0 15,-3-1 1-15,0-7 0 0,0-6-1 16,0-4 0-16,0-2 0 16,0-5 0-16,0-3 0 15,0-3 0-15,0-2 0 16,0 0 0-16,0 2-1 16,0 0-1-16,0 4 2 15,0-1-3-15,0-3 3 16,-2-3 0-16,2-5-7 15,0-3-1-15,0 0-5 16,0 0-11-16,0-2-28 16,-3-29-64-16</inkml:trace>
  <inkml:trace contextRef="#ctx0" brushRef="#br1" timeOffset="34930.0204">3582 187 157 0,'0'0'6'15,"0"0"2"-15,0 0-8 16,0 0 32-16,3 0-6 15,-3 0-10-15,0 0 3 16,0 0-6-16,4 0-7 16,2 0-2-16,11 0-2 0,8 0 7 15,8 2 2-15,1 0 4 16,1-1-7 0,-4 1 1-16,6-2 9 0,-1 1-4 15,3-1-2-15,1 0-1 16,0 0-5-16,-1 0 1 15,-3 0 1-15,3 0 1 16,-1-1-5-16,3-4 5 16,-1 3-7-16,6-1 9 15,-7-1-8-15,0 2-1 16,1 0 3-16,-6-1-4 16,2 2 3-16,-3-2-2 15,9 0 3-15,1 0-2 16,2 0 0-16,4-1 0 15,-1-1-2-15,-5 2 1 0,-1 2-2 16,-3-2 1-16,-2 3-1 16,-3-1 0-16,-1 1 0 15,-3 0 0-15,-2 0 0 16,1 0-2-16,-1 1 2 16,-1 2 1-16,0 0-1 15,-2-2 0-15,-1 2 1 16,-3 1-1-16,6 0 0 15,-2-1 0-15,2-1 0 16,1 3 0-16,2-2 0 16,9 2 3-16,7-1-3 15,11-3 1-15,4-1 0 16,6 0 2-16,-9 0-3 0,-2 0 0 16,-6 0-2-16,-6 0 2 15,-1 0 0-15,-3 0 0 16,-1 0 0-16,4-3 0 15,-1-1 0-15,4-1 3 16,-4 1-3-16,0 1-1 16,1 2 1-16,-4-2 0 15,-2 3 0-15,-1-2 0 16,-3 2 0-16,-3-2 1 16,-2 2-1-16,-1 0 0 15,-5 0 0-15,5 0-1 16,-2 0 1-16,1 0 1 0,4 0-1 15,-2 0 1-15,5 4-1 16,4-1 0-16,0 1 1 16,5-3 0-16,4 1-1 15,5-2 1-15,0 0-1 16,1 0 0-16,-7 0 1 16,-6 0-1-16,-1 0 1 15,-5 0-1-15,0 1 0 16,3 1 0-16,1 1 0 15,9-1 0-15,-1 0 1 16,-3 0-2-16,-2-2 2 16,-10 1 0-16,-2 1-1 0,-8 0-1 15,-1 1 1 1,-5 2 0-16,5-1 0 16,-4 1 0-16,6-2 0 0,1 2 1 15,2-2-1-15,0 3 3 16,3 0-3-16,-2-2 0 15,2 1 0-15,-3-2 1 16,-3 0 1-16,1 0-2 16,-4 0 0-16,0 2 1 15,0-2 0-15,1 0 0 16,2 2-1-16,0 0 1 16,6-1 0-16,-2 0-1 15,-2-3 0-15,-1 1 1 0,2 2-1 16,1-3 1-1,8 2-1-15,6-3 1 0,6 3 2 16,1-2-3-16,-4 2 0 16,-4 0-1-16,-9 1 1 15,-2 0-2-15,1 0 2 16,-1-1 0-16,-2 1 0 16,5-1 0-16,0 1 2 15,1-2-1-15,-1 0 1 16,-3-1-1-16,-2-1-1 15,-5 0 0-15,2 1 0 16,-3 0 0-16,4 1 0 16,10-2 1-16,5 2-1 15,4-2 0-15,3 0 0 0,1 0 0 16,-7 0 0-16,-6 0 0 16,0 0 0-1,-5 1 0-15,2-1 1 0,3 0 1 16,1 0-2-16,9 0 0 15,5 0 1-15,5 0 0 16,6 0-1-16,2 0 1 16,0 0-1-16,5 0 4 15,1-6-4-15,2 0 0 16,-4-1-1-16,-8 4 1 16,-7 2-1-16,0 1 1 15,-9 0-2-15,3 0 2 16,-4 0 0-16,-1 0 0 0,-3 0 0 15,3 0 3-15,1 0-3 16,-2 0 1-16,0 0-1 16,-2 0 0-16,-6 0 1 15,1 0-1-15,-1 0 0 16,3 0 1-16,-2 0-1 16,3 0 0-16,-1 0 1 15,3 0 0-15,-2 0 0 16,2 0-1-16,0 0 1 15,0 0 1-15,4 0-1 16,-6 0-1-16,8 0 0 16,-3-5 0-16,4 1 0 15,2-2 0-15,1 0 0 16,-1 2 0-16,1 0 0 16,-1 0 1-16,4 1-1 0,-1-2 0 15,1 2 0-15,-4-2 1 16,7-1 1-16,0-2-2 15,-1-1 0-15,3-1 0 16,-2 3 1-16,-4-2-1 16,-2 5 0-16,-7-1 2 15,-4 3-2-15,4 0 0 16,-3 2 0-16,3 0 0 16,3-2 1-16,4 2-1 15,2-4 0-15,1 1 1 16,0 0-2-16,-7 2 1 15,0 1 0-15,1 0 0 0,-6 0 0 16,2 0 1-16,0 0-1 16,-2 0 0-16,-1 0-1 15,-10 0 1-15,0 0-1 16,-7 0 2-16,4 0-1 16,-5 0 1-16,3 0-1 15,1 0-1-15,2 1 1 16,-3 2 0-16,3 0 1 15,-2 1-1-15,-7 1 0 16,6-1 0-16,-6-1 0 16,3 2 0-16,-2 0 0 15,-4 0 0-15,-2-3 0 0,4 3 0 16,-2-2-1-16,1 1 1 16,1-1 0-16,-2-2 0 15,1 2 0-15,-4 0 1 16,-2-1-1-16,4 1 0 15,-2-1 0-15,3 2 0 16,1-2 0-16,4 1 0 16,2 2 0-16,5 1 0 15,1 0 0-15,5-1 0 16,3 0 0-16,2 1 1 16,6 1 0-16,-2-1-1 15,4-2 1-15,-1 1-1 16,4-1 0-16,-4 0 0 0,0-3 0 15,1 3-1-15,-1-4 1 16,-4 1 1-16,2 1-1 16,1-2 0-16,-2 1-1 15,1-1 1-15,2 0-1 16,-3 0 1-16,4 0 0 16,-5 0 0-16,1 0-1 15,-1 0 1-15,-5 0 2 16,-2 0-2-16,-4 0-1 15,-3 0 0-15,-2 0 0 16,1 0 2-16,2 0-1 16,5 1 0-16,1 1 0 0,5-2 0 15,1 0 1-15,-1 0-1 16,3 0 0 0,-1 0 1-16,4 0-1 0,1 0 1 15,2 2-1-15,-3 2 1 16,-3-1-1-16,-3-1 0 15,-4 2-2-15,4-3 2 16,0 1 1-16,-3 0-1 16,3 0 0-16,-1 2-1 15,4-1 1-15,3-3 1 16,-3 1-1-16,0 0 0 16,-3 1-1-16,2 2 1 15,-2-3 0-15,-3-1 0 0,0 2 1 16,1-2-1-16,-1 0 1 15,3 1 0-15,-5 0-1 16,3 3-2-16,5-1 2 16,3 0 0-16,0 0 1 15,1-3-1-15,2 0 1 16,1 0 0-16,-4 0-1 16,7 0 2-16,-4 0-2 15,1 0 0-15,-1 0 0 16,-2 0 0-16,-1 0 0 15,-7 0 0-15,4 0 0 16,3 2 0-16,-3-2 0 16,0 0-3-16,4 0 3 15,-5 0 0-15,0 2 1 16,-2-1 1-16,-3-1-2 0,-4 1 0 16,3 1 0-16,-2 0 0 15,-4 0 0-15,3-1 0 16,1-1 0-16,-4 0 0 15,6 0 0-15,1 0 0 16,1 0 1-16,3 0 1 16,5 0-1-16,-6 0 0 15,0 0-1-15,-5 0 0 16,-1 0 0-16,3 0 0 16,1 0 3-16,9 0-3 15,5 0 1-15,4 0-1 16,5 0 0-16,-3 0 2 15,-1 0-2-15,-1 0 0 16,2 0 0-16,2 0 0 0,-4 0 0 16,3 0 0-16,-3 0-1 15,-4 0 1-15,1 0 1 16,-3 0-1-16,0 0 0 16,-2 0 0-16,2 0 2 15,-1 0-1-15,2 0 1 16,1 0-2-16,1 0 1 15,-2-1 4-15,0-5-3 16,1 0-2-16,3 0 4 16,6 2-4-16,1-1 1 0,-2 0 1 15,1 0 0-15,-2 3-2 16,-2-4 0-16,-1 3-2 16,-1 2 2-16,2-1 0 15,4 1 0-15,-1 1 0 16,-1-2 0-16,0 2 2 15,-3-2-2-15,0 0 0 16,-3 2 0-16,0-2 1 16,-4 1 0-16,-5-1-2 15,-2-2 2-15,-2 2-1 16,-1 1 0-16,4-2 0 16,6 3 1-16,1-1 1 15,3-1-1-15,5 0-1 0,-1 0 0 16,-1 1 0-1,0-3 1-15,-4-2-1 0,-2 4 0 16,-1-3-1-16,-2 2 1 16,-4 2-1-16,3 0 1 15,0-3 0-15,-1 2-1 16,2-1 1-16,2 1 0 16,-3 1 1-16,1-1-1 15,-3 2 0-15,1 0 0 16,2 0 0-16,-4 0-1 15,3-1 1-15,4 1 0 16,-3-2 0-16,1 2 0 16,-2 0 1-16,-1 0 0 15,-1 0-1-15,-1 0 2 0,0 0-2 16,3 0 2-16,4 0-1 16,-7 0-1-16,2 0 0 15,-2 0 0-15,-2 0-3 16,4 0 3-16,3 0 2 15,1 0-2-15,1 0 0 16,-2 0 0-16,-1 0 0 16,-4 0 0-16,-1 3-2 15,1-1 2-15,3-1 0 16,0 2 2-16,4 1-2 16,-1 0 1-16,4 0-1 15,2-3 0-15,1 2 0 16,2-1 1-16,0-2 0 0,-4 1 0 15,1-1 0-15,-3 0 0 16,2 0-1-16,2 0 2 16,-1 0-1-16,1 0-1 15,0 0 0-15,-3-1 0 16,-3-1 0-16,2-1-1 16,2 2 1-16,4-1-1 15,-2 1 2-15,2 0-1 16,-2 1 0-16,3-2 0 15,1 2 1-15,-1 0-1 16,1 0 1-16,-2 0-1 16,-2 0 0-16,4 0 1 0,-3 0 0 15,1 0 0 1,-2 0-1-16,2 0 1 0,1 2-1 16,2 0 0-16,-5-2 2 15,2 2-2-15,-2-1 0 16,-2 1 0-16,3-1 2 15,0 2 0-15,3 0-1 16,-3 1-1-16,-2 0-1 16,-3-1 1-16,-2 1 1 15,0-1-1-15,1-2 0 16,2 0 0-16,0 1 0 16,2-2 0-16,1 0 0 15,-1 0 2-15,0 0 0 0,1 0-1 16,-4 0 0-1,-1 0 0-15,-2 0 1 0,1 0-2 16,2 0 3-16,3 2-3 16,1-2 0-16,2 0-1 15,1 0 1-15,2 0 0 16,-2 0 0-16,-3 0 0 16,-7 0-2-16,-8 0 1 15,-7 0 2-15,-2-2-1 16,1 0 0-16,-4 1 0 15,2 0 2-15,-5-1-2 16,-1-1 0-16,-2 3 0 16,-4-2 1-16,2 1-1 15,-2-1 1-15,1 2-1 0,-1-2 0 16,0 2 0-16,-2 0 0 16,2 0 0-16,-1 0 0 15,5 0 1-15,-1 0-1 16,6 0 0-16,3 0 0 15,1 0 0-15,3 0 1 16,4 0 1-16,1 3-1 16,4-1 0-16,-3 2 0 15,3-1 0-15,4-2 1 16,5 2-2-16,6 1 1 16,3-2 1-16,5-1-2 15,2-1-1-15,0 0 1 16,0 0 0-16,4 0 0 0,1 0 0 15,0 0-1 1,-1 0 1-16,-5 0 0 0,-6 0 0 16,-6-1 0-16,-8-3 0 15,-10 2 0-15,-4-1 1 16,-5 0-1-16,-3 2 0 16,1-1 0-16,-2 2 0 15,0-2 1-15,-1 2-1 16,-1 0 0-16,-2-1 0 15,-3 1 1-15,-6 0-1 16,-4 0 0-16,-4 0 0 16,0 0 0-16,0 0 1 0,0 0 1 15,0 0-2-15,0 0 1 16,0 0-1-16,0 0 0 16,0 0 0-16,0 0 0 15,0 0 0-15,0 0 1 16,0 0-1-16,0 0 0 15,0 0 0-15,0 0-2 16,0 0 1-16,0 0 0 16,0 0-1-16,0 0 0 15,0 10 2-15,4 11 0 16,1 8 1-16,-1 5-1 16,2 5 1-16,0 12-1 15,3 5 0-15,0 3 1 0,-1 4 0 16,2-5-1-1,-4-4 0-15,0-1 0 0,-6-1-1 16,0-4 1-16,0 2 0 16,0-2 0-16,-3-2 0 15,-9 4 0-15,0 4 0 16,0 1 0-16,-3-2 0 16,3-1 0-16,1-4 1 15,0-2-1-15,2-2 0 16,-3-5 0-16,2-4 0 15,3-11 0-15,0-4 0 16,0-6-1-16,1-6-1 16,1-2-1-16,2-3-6 15,3-3-4-15,-7 0-15 0,-11 0-28 16,-20-9-68-16</inkml:trace>
  <inkml:trace contextRef="#ctx0" brushRef="#br1" timeOffset="41589.1149">3652 2485 17 0,'-9'-2'90'15,"3"-3"-83"-15,3 1 0 16,3 0-2-16,0-3 9 16,0 0 11-16,0 3-17 15,0-1 0-15,0 3 6 16,0 2 3-16,0 0-4 15,0 0 0-15,0 0-3 16,0 0-2-16,0 0 1 16,0 0 0-16,0 0 2 15,0 0 6-15,0 0-7 16,0-1 0-16,0 1-6 0,0 0-4 16,6 0-4-16,10 0 4 15,4 0 6-15,8 3 0 16,-1 1 1-16,3 0-3 15,-2 0 4-15,2 0-4 16,0-3 6-16,3 1-2 16,-2-1-2-16,2 2-2 15,1-2 0-15,6-1 4 16,10 0-3-16,14 0 4 16,10 0 1-16,1-5 0 15,1-5-5-15,-12 1-3 16,-8 1 1-16,-6-1 2 15,1 1-1-15,-3-1 3 0,4-1-2 16,3 0 0 0,6-5 2-16,5 1 0 0,-2 0-3 15,2 1-2-15,-8 6 3 16,-9 4-4-16,-10 3-1 16,-6 0-1-16,-5 0 1 15,-1 0 1-15,4 1 1 16,2 2-1-16,9-1 0 15,4-1-1-15,5-1 4 16,4 0-2-16,5 0 0 16,-5 0 0-16,-4 0-2 15,-5 0-2-15,-7 0 2 0,1 0 0 16,0 1-1 0,2 3 1-16,4-1 1 0,4-2-1 15,2 3 0-15,0-1-1 16,-1 1 1-16,7 2 0 15,3 2 0-15,2-3 3 16,1 3-3-16,0-1 0 16,-7-2 0-16,1-3 1 15,0 0 1-15,8-2 1 16,1 0-2-16,6 0 1 16,-6 0-1-16,-4 0-2 15,-8 0 1-15,-10 0-2 16,1 0 0-16,2 0 2 15,7-2 1-15,0-2-1 16,6-1 2-16,-1-2 0 0,-2 1-2 16,-7 2 1-16,-2 1-1 15,-1 1 3-15,-5 0-3 16,-7 2 0-16,3 0 0 16,-3 0 0-16,5 0 0 15,6-2 0-15,11-5 1 16,16-6 2-16,10-5 0 15,7-6-3-15,3 1 1 16,-3 1-1-16,0 3 0 16,-3 5 0-16,0 1 0 15,3-1 4-15,6-2-1 16,6-2-1-16,9-1 2 0,7-1-2 16,5 0 0-16,0-1 1 15,2 3-1-15,0 1-1 16,-11 4-2-16,-9 5 0 15,-12 3 1-15,-9 2 1 16,-10 1-1-16,-4 2-2 16,-13 0 2-16,-6 0 0 15,-4 2-1-15,-3 5 1 16,2 1 0-16,6 0 2 16,-2-1-1-16,4 0-1 15,-6 1 1-15,-1-1-1 16,-5 0 0-16,-7 2 0 15,-1-1-1-15,-3 2 0 0,-2-1-3 16,-2-1 4 0,2-1-1-16,-3 0 2 0,1 0-1 15,-1-2 3-15,-2 0-3 16,7 0 2-16,-2 0-2 16,-2-1 1-16,2 2-1 15,3 1 0-15,-2-1-1 16,2 2 0-16,-3 0 1 15,2 0 0-15,0-2 0 16,-2-2 0-16,-4 4 1 16,3-5-1-16,1 2 2 15,-2 1-2-15,-1 0 1 16,-2-3-1-16,2 3 0 0,-3-3 1 16,6 1 0-16,-3 2-1 15,2-4 0-15,3 1 0 16,-2 1 0-16,1-3 0 15,2 1 0-15,-3 0 1 16,4 1-1-16,6-3 4 16,-4 0-4-16,3 0 0 15,-3 0 0-15,-7 0 0 16,-3 0-3-16,-3 0 2 16,0 0 1-16,-2 3 0 15,6-2 0-15,6-1 1 16,1 2 0-16,6-2-1 15,-4 0-2-15,0 1 2 16,0 0 0-16,-2-1 0 0,5 2 1 16,-2 0 0-1,5 0-1-15,0-2-1 0,1 1 1 16,2 1 1-16,1-1 1 16,-7 1-2-16,-1 1 0 15,1 0 0-15,-6 1 0 16,0 0-2-16,-1 1 1 15,3 0 1-15,-5-2 0 16,-1 1 1-16,3-1 1 16,1-1-2-16,3 1 0 15,-2-2 1-15,2 3-1 16,-3-2-1-16,-5-2 1 0,2 2 1 16,0 0-1-16,1 1 0 15,2-2-1-15,7-1 1 16,-1 0 3-16,6 0-3 15,4 0-2-15,3 0 1 16,5 0 1-16,1 0 0 16,5 0 0-16,-2 0 0 15,1 0 0-15,0 0 1 16,-1 0-1-16,-3 2 0 16,2 1-1-16,-2 3-1 15,0-3 2-15,8 1 2 16,-2 0-2-16,1-1 0 15,0 1 0-15,-7-2 0 0,-3 0 0 16,2-2-2 0,1 0 1-16,-3 0 0 0,-4 0 1 15,-2 0 2-15,-4 0-2 16,-2 0 0-16,-7 0 0 16,3 0 0-16,0 0 2 15,7 0-2-15,2 0 1 16,4 0-1-16,-3 0 2 15,-1 0-2-15,1 0 0 16,-4 0 0-16,-2 0 1 16,2 0-1-16,4-2 0 15,-1 0 0-15,7-2 2 16,-3 1-2-16,0 0 1 16,-4-1-1-16,1 0 0 0,-1-2 0 15,3 0-1-15,-3 0 1 16,4 2-1-16,-6 0 0 15,-4 1 1-15,0 3 0 16,-6 0 0-16,-1 0-3 16,-2 0 2-16,-4 0 1 15,3 0 0-15,1 0 0 16,-5 0 0-16,2 0 0 16,0 0 0-16,1 3 0 15,0-2-2-15,4 3 2 16,1-1 0-16,-2-2 0 15,3 2 2-15,2 0-2 16,0-1 0-16,3 1 0 0,1-1 5 16,2-2-5-1,-7 2 0-15,1 0 0 0,-3-1-2 16,-3 2 0-16,0-2 2 16,-7 2-1-16,3 0-1 15,-5 0 2-15,3-1-1 16,-2 0 1-16,2-2 0 15,0 0 0-15,-4 0 0 16,-1 0 0-16,-3 2-3 16,-3 1 3-16,4 1-5 15,-1-1 5-15,1 2 3 16,3 0-2-16,6 0-1 0,0-3 2 16,6 2-1-16,1-1 0 15,7-3 2-15,-4 1-2 16,3 1-1-16,-3-2 3 15,-1 1-3-15,1 2 2 16,0-2-2-16,-6 2 0 16,-4-1-1-16,3 0 1 15,1 2 1-15,10-3 1 16,2-1-1-16,4 2 0 16,3-2-1-16,-4 0 0 15,-2 0 0-15,-7 0 0 16,-5 0 0-16,-1 0-2 15,0 0 2-15,-1 0-1 0,4 0 0 16,4 0 1 0,-1-2 1-16,2-4 0 0,-1 2-1 15,-6 1 0-15,3-1-2 16,-1 2 2-16,2 1 0 16,-5 1 0-16,1 0 0 15,-3 0 0-15,2 0 0 16,-5 0 0-16,6 0 0 15,4 0 0-15,1 0-1 16,0 0-1-16,-1 3 2 16,-4 1 0-16,-2-1 0 15,-4 0 0-15,0-1 0 0,4 2 2 16,3-1-2 0,6-2 2-16,1 1-1 0,2-2 0 15,-3 0 0-15,2 0-1 16,-3 0-2-16,1 0 2 15,-5 2 0-15,0 0-2 16,3-2 1-16,2 0 1 16,3 0 0-16,1 0 2 15,-3 0-2-15,0 0 0 16,-3 0 0-16,-4 0 0 16,1-2 0-16,-1 0-1 15,2 2 1-15,-1-2 1 16,-4 2-1-16,4 0-2 15,0 0 2-15,2 0 0 16,2 0 0-16,-5 0 1 0,3 4-1 16,-2-1-1-16,-3 0 1 15,-1 0 0-15,0 0 0 16,2 0 1-16,-6-1-1 16,6 3 0-16,1-1 0 15,1-1 0-15,2 0 1 16,4 2-1-16,0-2 0 15,-3 1 0-15,0 0 0 16,1 1 0-16,2-4-1 16,3 2 1-16,-2-1 0 15,-1 0-1-15,0 0 1 16,-3 0-1-16,2-1 2 0,-2 3-1 16,1-1 0-16,0 0 1 15,4 0-1-15,-1 1 0 16,-1-2 1-16,0 1 0 15,0-1-1-15,0 2 0 16,-2-3 0-16,-2 2 0 16,-4-2 0-16,-1-1 1 15,-3 2-2-15,0 0 1 16,-8 0-1-16,-2 0-1 16,0 0 2-16,3-1 0 15,-5 1 1-15,5 0 0 16,3 0-1-16,1-1 1 15,-4 1 0-15,5-1-1 0,-2-1 0 16,4 3 0 0,2-1-2-16,-3 2 2 0,4-3-1 15,0 1 1-15,2 0-1 16,0-2 1-16,1 0 0 16,0 2 2-16,0-2-2 15,-1 3 1-15,4-1-1 16,-2-1-1-16,5 3 1 15,1-3 0-15,2 1-1 16,4-1 2-16,-1 1-2 16,3-2 3-16,1 0-2 15,3 0 0-15,4 0 2 0,0 0-2 16,1 0 0 0,-1 0 0-16,-2 0 2 0,-3 0-2 15,-9 0-1-15,1 0 0 16,-7 0 1-16,-1 0-1 15,3 0 1-15,3 0 0 16,1 0-1-16,4 0 1 16,-1 0 0-16,5 0-2 15,-4 0 3-15,2 0-1 16,-1 0 1-16,1 0-1 16,-3 0-2-16,-4 2 2 15,-5 2 0-15,-1 1 1 16,-7-3-2-16,0 2 2 15,2-2-1-15,-2-1 1 16,4-1 0-16,-1 0 0 0,5 0-1 16,3 0 1-16,-2 0 1 15,3 0-2-15,-1 0 0 16,2 0 1-16,-2 0 0 16,0 0-1-16,1 0-2 15,-5 0 2-15,-2 0-1 16,-1 0 1-16,1 0 0 15,4 0 0-15,-1 0 0 16,5 0 1-16,0 0-1 16,0-3-1-16,-3-1 0 15,-4 4 1-15,-1-1 0 16,-1-2 1-16,1 2 0 0,-2-3 0 16,-1 2-1-16,1 1 0 15,-3 0 0-15,0 1 0 16,2-2 1-16,2 1-1 15,-3-1 0-15,4-2 0 16,-3 4 1-16,0-1 0 16,0 0 0-16,0-1-1 15,0 2 1-15,-2-1-1 16,-3-1 0-16,5 0 3 16,0 0-3-16,5 2 1 15,3-3-1-15,-2 3 1 16,1 0-2-16,-6-2 1 15,-4 2 0-15,-3-2 1 0,0-3 1 16,-2 1-1 0,4-2 1-16,-3 1 0 0,3-1 0 15,-3 1 0-15,1 0 0 16,-4 1-1-16,-1-2 0 16,-1 3 1-16,-3 0 1 15,1 0-3-15,-1 2 1 16,-3-2 0-16,-3 2 0 15,-2-1-1-15,-3 2 0 16,-1 0 2-16,0-2-2 16,4 2 1-16,-1-2 0 15,3 2-1-15,4-2 0 16,1 2 1-16,4 0-2 0,-1 0 1 16,0 0 0-16,-1 0-1 15,-1 0 1-15,-3 0 0 16,-2 0-1-16,-4 0 1 15,-3 0 0-15,0 0 1 16,1 0 0-16,1 0 0 16,0 0-1-16,2 0 3 15,2-1-3-15,-3-1 0 16,0-1 0-16,-3 3 1 16,0 0-1-16,-5 0 0 15,1-1 1-15,-2 1 0 16,0 0 0-16,0 0 1 15,0 0-1-15,0 0-1 16,0 0 2-16,0 0-2 0,0 0 2 16,0 0 1-16,0 0-3 15,0 0 1-15,0 0 0 16,0 0 1-16,0 0 0 16,0-2 0-16,0 2-1 15,0-1 0-15,0 1 1 16,0-3 1-16,0-5 0 15,0-3-1-15,1-8-1 16,4-3-1-16,-2 2 1 16,1 0-1-16,1-1 1 15,1 0 0-15,-3 3 0 16,1-2-1-16,-1 4 1 0,0 2-1 16,-1-2 1-16,-2-2-1 15,1 1-3-15,-1-1 3 16,2 4 0-16,-2-2 1 15,1-2-1-15,1 4 1 16,-2 1-1-16,0 3 0 16,0 2 1-16,0 0 0 15,0-2 1-15,1-1-2 16,1 0 0-16,-1-4 0 16,1-1 1-16,-1 3-1 15,-1-5 1-15,0 2-1 16,0 1 0-16,0-2 1 15,0 1-1-15,0-4 0 0,0 5 0 16,0-3 1 0,-3 6 0-16,3-3 0 0,-1 0-1 15,1 2 1-15,0 0-1 16,0 4 0-16,-2 1 0 16,2 2 0-16,0 1 0 15,0 1 0-15,0 0 0 16,0-1 0-16,0-2 0 15,0-3 0-15,0-2 0 16,0 0 1-16,0 0-1 16,0 1 1-16,0 1-1 15,0-2 1-15,0 1-1 16,0-1 0-16,0-3 0 16,0 5-1-16,3-4 1 0,-1 2 0 15,-2 2 1-15,1-1-1 16,-1 1 0-16,3 0 0 15,-3-1 0-15,3 0-1 16,-3 1 1-16,3 0 0 16,-2 2 0-16,-1 1 1 15,2 0 0-15,-2 1-1 16,1-1-2-16,-1 0 2 16,2-1 0-16,-2 1-1 15,0 0 1-15,0-1 0 16,0 4-1-16,0-2 1 15,0 3 0-15,0 3 0 16,0 0 0-16,0 0-1 0,0 0 0 16,0 0 1-16,0 0-1 15,0 0-1-15,0 0-3 16,0 0 1-16,0-1 0 16,0-6-5-16,0-7-10 15,0-9-51-15,-2-21-69 16</inkml:trace>
  <inkml:trace contextRef="#ctx0" brushRef="#br1" timeOffset="46930.2619">28021 920 141 0,'0'-6'189'16,"0"3"-174"-16,0-1 24 16,0 4 18-16,0 0-24 15,0 0-11-15,0 0-3 16,0 0 1-16,0 0-6 15,0 0-5-15,0 0-2 0,0 0-7 16,0 16 0-16,0 18 0 16,0 19 0-16,11 14 10 15,-4 5-5-15,2 3-2 16,-5 3-2-16,3 1 2 16,2-3-2-16,2-8-1 15,1-5 1-15,2-2-1 16,-1-4 0-16,-2-8 0 15,-1-6 0-15,-4-10 0 16,-1-11-1-16,-2-6-2 16,-2-9-4-16,2-4-1 15,-3-3-9-15,0 0-11 16,0-7-17-16,-7-25-202 0</inkml:trace>
  <inkml:trace contextRef="#ctx0" brushRef="#br1" timeOffset="47394.0922">28597 1165 233 0,'1'0'41'15,"-1"0"-39"-15,0 0 31 16,0 0 5-16,0 0-14 15,0 0 2-15,0 2-1 0,-25 17-1 16,-11 8-15 0,-10 6-5-16,0-1-3 0,-3 3 1 15,0 0-1-15,-4-1 0 16,4-1-1-16,12-8 0 16,10-8 0-16,16-7 0 15,11-2-1-15,0 4-2 16,11 4 3-16,16 3 2 15,6 0 1-15,1 0-2 16,2-1 0-16,-3-4 0 16,-2 2 0-16,-1-1 0 15,-2 4 3-15,0-2 0 16,1 0 1-16,-1 1-2 16,2 1 0-16,-3-2 3 0,-5-2-5 15,-4-5-1-15,-3-1 0 16,-5-4-3-16,-1-1 1 15,-2-3-3-15,0-1-4 16,0 0-10-16,1-14-51 16,-2-11-177-16</inkml:trace>
  <inkml:trace contextRef="#ctx0" brushRef="#br1" timeOffset="47950.0076">29000 1199 280 0,'0'0'25'0,"0"0"-18"15,0 0 23-15,0 0-11 16,0 11-15-16,0 11 14 15,0 10 10-15,-2 3-10 16,-8 8-7-16,0 6 5 16,-5 0-4-16,0 5-3 15,0-4-5-15,6-5 1 16,6-2-5-16,3-6 0 16,1-2 0-16,17-3 2 15,2-4-2-15,4-6 0 16,2-2 1-16,4-5 0 0,0-2 1 15,1-1-1-15,1-9 4 16,-2-3-2-16,-1 0 0 16,0-3-2-16,-1-11-1 15,-3-1-1-15,-4-6 0 16,-3-8-7-16,-6-9-19 16,-6-6-56-16,-6-8-129 15</inkml:trace>
  <inkml:trace contextRef="#ctx0" brushRef="#br1" timeOffset="48189.396">28960 1105 248 0,'4'0'10'16,"22"0"1"-16,14 0 25 15,5 0-2-15,4-2-5 16,3-2 4-16,-1-1-5 16,-2 0-5-16,-7 0-11 15,-9 1-12-15,-14 3-1 16,-12 1-18-16,-7 0-44 16,-20 11-94-16</inkml:trace>
  <inkml:trace contextRef="#ctx0" brushRef="#br1" timeOffset="48379.5669">28949 1443 137 0,'18'5'31'16,"9"2"16"-16,12-5 27 16,3 0-25-16,7-2-18 15,-1 0-4-15,1 0-12 16,-4 0-15-16,-1 0 0 15,1 0-15-15,-6-4-26 16,-2-6-74-16</inkml:trace>
  <inkml:trace contextRef="#ctx0" brushRef="#br1" timeOffset="48624.3584">29620 1166 222 0,'0'0'113'15,"0"0"-107"-15,8 0 5 16,10 0 7-16,6 0-1 16,9 15-8-16,4 3-1 15,-1 5-8-15,0 1-1 16,-4-1-8-16,3-2-9 0,-1-5-12 15,-1-7-39-15,1-9-173 16</inkml:trace>
  <inkml:trace contextRef="#ctx0" brushRef="#br1" timeOffset="48977.8713">30189 1191 242 0,'0'0'64'0,"-4"0"-52"15,-19 0 20-15,-11 8-18 16,-6 8-11-16,-1-1 5 16,7 1 0-16,8-2 1 15,7-5-1-15,10 0-1 16,5 1-7-16,4-2 0 16,0 7-3-16,0 4 2 0,6 5 0 15,6 6 1-15,-1 3 1 16,-3 2-1-16,-2 2 4 15,-4-3-2-15,-2 4 7 16,0 1-6-16,0-1 11 16,0 3-3-16,0-1 2 15,0-1 1-15,0-1-12 16,0-6-1-16,0-6 1 16,0-7-2-16,0-6-3 15,4-2-4-15,-1-4-9 16,4-3-47-16,5-4-198 15</inkml:trace>
  <inkml:trace contextRef="#ctx0" brushRef="#br1" timeOffset="49554.5842">31380 1175 291 0,'-33'0'53'0,"-6"0"-42"16,-1 2 35-16,10 14-3 15,3-1-19-15,4 4-7 16,4 3-6-16,9 5-5 15,8 3-3-15,2 6-1 0,11 6-1 16,20 2-1-16,11 2 1 16,6-3 0-16,-2-2 0 15,-1-5 0-15,-10-7-1 16,-5-1 0-16,-7-8 4 16,-10-4 0-16,-7-7-2 15,-6-2-2-15,0 3 4 16,-1 9 3-16,-16 3 1 15,-2 0 1-15,-3-3-7 16,-1-9 1-16,-5-3-2 16,-5-4-1-16,-7-3-4 15,-5 0-8-15,-4-10-27 16,5-15-37-16,5-8-95 16</inkml:trace>
  <inkml:trace contextRef="#ctx0" brushRef="#br1" timeOffset="49757.7115">31370 1171 319 0,'14'1'42'0,"8"1"-42"15,17-1 27-15,13 1 3 16,6-1-25-16,1 3-5 15,-7-1-5-15,-3 0-14 0,-7 2-26 16,0-4-113-16</inkml:trace>
  <inkml:trace contextRef="#ctx0" brushRef="#br1" timeOffset="50868.085">31844 1061 155 0,'-5'-4'43'16,"2"-2"1"-16,0 0 27 15,-3-1-45-15,0-4 8 16,-4-2-14-16,-2-2-6 16,-5 0 8-16,-2-3-14 15,-2 2 5-15,-6 0-6 16,-4 0-1-16,-7 1-3 0,-5 1-3 15,-2-1 3 1,-1 4 3-16,2 3-2 0,2 6 1 16,3 2-1-16,2 0-2 15,1 0 1-15,0 7 1 16,-2 6-4-16,2 3 2 16,-2 1-1-16,1 1-1 15,2 6 3-15,3 2-3 16,2 1 2-16,5 7 0 15,1 3-2-15,5 3 2 16,2 4 0-16,1 1 0 16,1 0-1-16,1-1 0 15,4 1 1-15,4 1-2 16,4-3 0-16,2 1 1 16,2 1 2-16,18-2-2 0,5-1-1 15,5-2 3-15,2 3 2 16,5-2-4-16,-4-5-1 15,1 2 0-15,1-3 0 16,-1-4 0-16,4-1 3 16,-2-3-2-16,2-5 4 15,1-7-3-15,-3-3 2 16,0-1 0-16,1-4 0 16,1-2 1-16,3-3-2 15,4-2-1-15,4 0-1 16,0-7 2-16,-4-4-2 15,-3 0 3-15,-4-1-3 0,0-1 3 16,-4-2 1-16,0 1 2 16,-4-3-3-16,-1-3 2 15,-4-3 2-15,-3-7-2 16,-2-6 1-16,-1-4-6 16,-2-7 2-16,-1 4-3 15,-2-1 2-15,-3 3 0 16,-2 0 0-16,-3 0-2 15,-1 2 3-15,-2-2 0 16,-1 6-1-16,0 2 0 16,-2 5 2-16,0 7-2 15,0 2 2-15,0 3 0 16,0 1-1-16,0-2 1 0,-9-2-4 16,2-1-1-16,-1-2 1 15,-3 0 2-15,0 0 0 16,-3-2-1-16,-5-1-1 15,0-2 1-15,-1 1 1 16,-2 4-2-16,3 2 0 16,1 1-1-16,-2 3 1 15,4 3-2-15,-2 1-3 16,1 2 5-16,4 2-3 16,-1 0 2-16,0-4-2 15,2 1-3-15,-6-1-3 16,-3-4-10-16,-9 0-17 0,-7 1-40 15,-11-4-79-15</inkml:trace>
  <inkml:trace contextRef="#ctx0" brushRef="#br1" timeOffset="52104.5659">27617 565 82 0,'0'0'17'0,"0"0"2"16,0 0 26-16,0 0-12 15,0 0-9-15,0 0-1 16,0 0 2-16,0 0-1 0,0 0-4 15,0 0-8-15,0 0-4 16,0 0-1-16,0 0-2 16,0 2 0-16,0-2-5 15,0 2 4-15,0-1-2 16,0 1 0-16,0 2-2 16,0 1 3-16,0 3-2 15,0 5 1-15,0 3 2 16,0 0 0-16,0 4 3 15,1 2-1-15,-1 3 2 16,0 1-1-16,0 2-2 16,0 4-1-16,0 5-2 15,0 6 5-15,0 2-3 0,0 5 1 16,0-2-2 0,0 4 3-16,0 0-1 0,0-3 1 15,0-4-3-15,0-2 3 16,-1-4-4-16,-1 2 4 15,-1 1-2-15,-4 3 3 16,0 2-1-16,-4 3 3 16,-4-1-3-16,3 5-1 15,-1 2 0-15,4 2-2 16,3-4 0-16,1-3-2 16,2-6 1-16,2-3-1 15,-1-2 0-15,1-5 0 16,1-7 0-16,-2-3-1 0,0-3 0 15,0-1 3-15,-1-2-3 16,2-1 0-16,-1-4 0 16,2-2 0-16,0-5 0 15,0-4-1-15,0-2-2 16,0 1-2-16,0-2 0 16,0 0-3-16,-1 0-1 15,1 0-6-15,0-5-15 16,0-18-28-16,0-19-107 15</inkml:trace>
  <inkml:trace contextRef="#ctx0" brushRef="#br1" timeOffset="57009.3987">27783 640 189 0,'1'0'2'16,"4"-2"5"-16,3 0 12 15,6 0-1-15,7 0 12 16,4 2 7-16,2-1-11 16,1 1-6-16,7 0 0 15,5 0-1-15,6 0 1 16,11 0-6-16,3 0 0 15,-1 5-2-15,-1 1-6 16,-4-3 3-16,0 1-2 16,6 0 0-16,2-1 0 15,7 1-1-15,2 1 1 0,4-3-3 16,2 2 1 0,4-1 1-16,3-1-3 0,-2 2 3 15,-6 1-3-15,-3 1-1 16,-6-1 1-16,-1 1-2 15,2-1 3-15,1-1 0 16,6 0-1-16,-2 0 0 16,1 0-1-16,2-1 1 15,0-1-2-15,1 0 1 16,-6 1 0-16,-2 0-2 16,-4 2 1-16,-4-1 2 15,-1 0 1-15,0-1 0 0,-6 0-2 16,1 0 2-1,-1 0-4-15,1 0 4 0,-1-2-3 16,2 2 2-16,2-1 1 16,-2-1-4-16,-3 0-3 15,-3-1 3-15,-3 0 3 16,-2 0-3-16,3 0 0 16,-3 0 1-16,4 0-1 15,-1 0 0-15,1 0 0 16,1 0-4-16,1 2 4 15,1-1 3-15,2 1-3 16,-4 1 1-16,-3-1-2 16,-5 0 2-16,-2 1 0 15,-6-1-1-15,-1-1 0 16,0 2 2-16,-2 0 0 0,5 0-2 16,0 2 0-16,3 0 1 15,3 1-1-15,-2 0 1 16,0-1-1-16,0 1 0 15,-2-1 0-15,-2 1 0 16,-5 1 0-16,-1-3 0 16,-2 1 0-16,2 1 0 15,0-2 1-15,-2 1-1 16,-1 0-1-16,0-2 1 16,0 3 0-16,1-2 0 15,-2-1 1-15,-4 0-1 16,-2-2 0-16,0 3-1 0,4-1 1 15,0 1-1 1,-3-3 1-16,-5 2 0 0,-7-3 0 16,0 1 0-16,-3 1 0 15,-2-1 0-15,2-1 0 16,-2 0 0-16,-3 0 0 16,1 0 0-16,-2 0 0 15,0 2 0-15,0-2 0 16,0 0-1-16,0 0 1 15,0 0 0-15,0 0 0 16,0 1 0-16,0 1 0 16,0-2 0-16,0 0 0 15,0 1-1-15,0-1 1 16,0 9-3-16,0 8 1 16,0 7 2-16,0 7 2 0,0 3-1 15,0-1-1-15,0-2 2 16,0 2-2-16,0-2 0 15,0 1 0-15,0-1 3 16,0-3-3-16,0 3 3 16,0-3-3-16,0 2 2 15,0 0-1-15,0 4-1 16,0-2 1-16,0 2 0 16,0-5-1-16,0 1 0 15,0-2 0-15,0-3 0 16,0 2 1-16,0 0-1 15,0-4 1-15,0 2-1 0,0-1 0 16,-2-1 0-16,-1 3 0 16,1-1 1-16,1-1-1 15,-1 0 0-15,1-1 0 16,-1 3 0-16,-1-2 0 16,2-2 3-16,-1 0-3 15,1-2 0-15,-1 2-1 16,1 1 1-16,-3 0 1 15,1 4-1-15,-2 0 0 16,2 1 0-16,0 0 1 16,0 1 0-16,0-3 0 15,0-1-1-15,0-1 1 16,-1-4-1-16,2-1 1 0,1-2-1 16,-1-1 0-1,1-5 0-15,1-1 0 0,0-5 0 16,-2 0-1-16,2-4 2 15,0 1-1-15,0 0 0 16,0-2 0-16,0 0 0 16,0 0 1-16,0 0 0 15,-1 0 1-15,1 0-1 16,0 0 2-16,0 0-2 16,0 0 2-16,-2 0-1 15,2 0 4-15,-4 0-4 16,-2 0 0-16,-4 0-2 0,-1-2 3 15,0-3-2 1,-5-1 0-16,-1 1-1 0,-6-2 1 16,-1-1-2-16,-3 2 2 15,2 1-1-15,2-2 1 16,-1 3-1-16,2 3-1 16,4-4 1-16,-1 2 0 15,1-2 0-15,3 0 0 16,-3 2 0-16,2-1 1 15,-4-1-1-15,-3 0 0 16,-2-1 0-16,-3-3 1 16,0 2-1-16,-1 1 0 15,0-3 0-15,-1 5 1 16,-3-1-1-16,2 2 0 16,2-3-1-16,2 2 1 0,4 0 0 15,3 0 0-15,1 1 1 16,0 0-2-16,0 1 1 15,-3 0-1-15,-3-1 1 16,-2 1 0-16,1 1 0 16,-4-1 0-16,2-1 1 15,-2 0-1-15,-1 1 1 16,-2-5-1-16,2 2-1 16,-2 2 1-16,-1-1 1 15,0 1-1-15,1-1 1 16,-2-1 0-16,4 3-1 15,3 1 3-15,0-2-2 0,2 1 1 16,-1 1-1-16,0-2 0 16,0-1 0-16,-1 1-1 15,1 0 1-15,-1 0-1 16,0 0 1-16,-1 0-1 16,-4-1 0-16,-1 4 0 15,-6 0 0-15,-5-1 1 16,2-1-1-16,-3-1 0 15,4 2 0-15,1-3-1 16,4 3 0-16,6-1 1 16,2-2-1-16,4 3 0 15,1-3 1-15,-1 4 0 16,1 0-1-16,0-2 1 0,-4 2-1 16,-2 0 1-16,-2 0 0 15,4 0-1-15,-2 0 1 16,4 0 0-16,0 0 0 15,0 0 0-15,-3 0 0 16,-2 0 0-16,-4 0-1 16,1 0 1-16,0 2-1 15,-1-1 2-15,-1 2-2 16,-1-3 1-16,-4 0 0 16,0 0 0-16,-3 1 1 15,-3-1 0-15,-6 0-1 16,-9 0 1-16,-3 0-1 0,1 0 1 15,5 0 0-15,11 0-1 16,8 0 0-16,12 0-2 16,5 0 3-16,3 0-3 15,-3 4 2-15,1-1-2 16,-2 2 2-16,-1-2-1 16,-2 4 1-16,0-4 0 15,0 0 0-15,-3 0-1 16,2-1 1-16,1-2 0 15,0 1 0-15,0 1 1 16,1-2-1-16,-1 3 0 16,0-1 0-16,-1 0 0 15,2-1 0-15,4 0 1 16,1 1-1-16,2-1 0 16,2-1 1-16,-1 0 0 0,-3 0 0 15,-1 0-1-15,-5 0 0 16,-4 0 0-16,-5 0 0 15,-7 0 1-15,-2 0-1 16,-1 0 0-16,2 0 1 16,2-1-1-16,-1 1 0 15,3 0 0-15,4 0 2 16,3-2-2-16,5 2 0 16,4 0 0-16,-1 0 0 15,5 0 1-15,-1 0-1 0,4-1-1 16,3-2 1-16,0 1 1 15,1 0-1-15,3-1 0 16,-3 2 0-16,0-4 0 16,-1 2 0-16,-1 0 0 15,-2-1 0-15,-1 3-1 16,1-1 0-16,3 1 1 16,1-1 1-16,4 1-1 15,1 1-1-15,1 0 1 16,-1 0 0-16,1 0 0 15,-1 0-1-15,-2 0 1 16,-2 0 0-16,1-2 0 16,-2 0 1-16,3 2-1 15,-5-1-1-15,1 1 0 16,-1-1 1-16,-2 0 0 0,3-1 0 16,4 2 0-16,2 0 1 15,5 0-1-15,3 0 0 16,0 0 0-16,0 0-1 15,0 0 1-15,-1 0 0 16,1 0 0-16,0 0 0 16,0 0 0-16,0 0-1 15,0 0 0-15,-2 0 1 16,-2 0 1-16,-2-2-1 16,0 2-1-16,3-1 0 15,0-2 1-15,3 3 0 16,0 0 0-16,-2 0-1 0,2 0 1 15,0 0 0 1,0 0 0-16,0 0 0 0,0 0 0 16,-1 0 0-16,1 0 1 15,0 0-1-15,0 0-2 16,-2 0 2-16,1 0 0 16,-2-1-2-16,1-1-2 15,1 2 2-15,1 0-1 16,0 0-2-16,0 0 1 15,0 0 1-15,0 0 1 16,0 0 1-16,0 0 1 16,0 0 0-16,0 0 0 15,0 0 0-15,0 0 0 0,0 0 0 16,0 0 0-16,0 0 1 16,0 0-1-16,0 0 2 15,0 0-1-15,0 0-1 16,0 0 0-16,0 0 0 15,-2 0-1-15,2 0 1 16,0 0 0-16,0 0 0 16,0 0 0-16,0 0 1 15,0 0-1-15,0 0 0 16,0 0 0-16,-1 0 0 16,1 0 2-16,-3 0-2 15,0 0 2-15,-1 0-1 16,-1 0-1-16,-1 0 0 15,-2 0 0-15,1 0 0 0,0 0 0 16,-1 0 0-16,4-1 0 16,-1 1-1-16,0-2 2 15,1 1-2-15,3 1 2 16,-1 0-1-16,2 0 0 16,0 0 0-16,0 0 0 15,0-2 0-15,0 2-1 16,0 0 1-16,0 0 0 15,0 0-2-15,0 0 2 16,0-2 0-16,0 2 0 16,0 0 0-16,0 0 0 15,0 0-3-15,0 0 2 16,0 0 0-16,0 0 1 0,0 0 0 16,0 0 0-16,0 0-2 15,0 0 2-15,0 0-2 16,0 0 0-16,0 0 1 15,0 0-2-15,0 0 0 16,0 0 1-16,0 0 2 16,0 0-5-16,0 0 5 15,0 0-3-15,0 0 1 16,0 0-1-16,0 0 1 16,0 0 1-16,0 0-1 15,0 0 0-15,0 0 0 16,0 0 0-16,0 0-2 0,0 0 1 15,0 0 0-15,0 0 0 16,0 0 0-16,0 0 2 16,0 0 1-16,0 0 1 15,0 0 0-15,0 0-1 16,0 0 2-16,0 0-2 16,0 0 1-16,0 0 3 15,0 0-2-15,0 0 0 16,0 0-1-16,0 0 2 15,0 0-1-15,0 0-2 16,0 0 0-16,0 0 1 16,0 0 0-16,0 0-1 15,0 0 1-15,0 0-2 16,0 0 1-16,0 0 0 16,0 0 0-16,0 0 0 0,0 0 0 15,0 0 0-15,0 0 0 16,0 0 0-16,0 0 0 15,0 0 0-15,0 0 0 16,0 0 1-16,0 0-1 16,0 0 0-16,0 0 0 15,0 0 0-15,0 0 0 16,0 0 0-16,0 0 1 16,0 0-1-16,0 0-1 15,0 0 1-15,0 0 0 16,0 0 0-16,0 0-1 15,0 0 1-15,0 0-1 0,0 0 1 16,0 0 0-16,0 0 1 16,0 0-2-16,0 0 2 15,0 0-2-15,0 0 1 16,0 0 0-16,0 0 0 16,0 0 0-16,0 0 0 15,0 0 0-15,0 0 0 16,0 0 0-16,0 0 0 15,0 0 0-15,0 0 0 16,0 0 1-16,0 0-1 16,0 0 0-16,0 0 0 15,0 0 0-15,0 0 0 16,0 0 0-16,0 0 0 0,0 0 0 16,0 0 0-16,0 0 0 15,0 0 0-15,0 0-1 16,0 0 1-16,0 0 0 15,0 0 0-15,0 0 0 16,0 0 0-16,0 0 0 16,0 0 0-16,0 0 0 15,0 0 0-15,0 0 1 16,0 0-1-16,0 0 0 16,0 0 0-16,0 0 0 15,0 0 0-15,0 0-1 16,0 0 1-16,0 0-1 0,0 0 1 15,0 0 0 1,0 0 0-16,0 0 0 0,0 0-1 16,0 0 1-16,0 0-1 15,0 0 1-15,0 0 0 16,0 0 1-16,0 0-1 16,0 0 0-16,0 0-1 15,0 0-3-15,0 0 3 16,0 0-1-16,0 0-3 15,0 0-5-15,0 0-18 16,0 0-40-16,0 0-81 16</inkml:trace>
  <inkml:trace contextRef="#ctx0" brushRef="#br1" timeOffset="96046.3705">2836 3767 285 0,'0'-1'16'15,"0"-3"-14"-15,-3 1 11 16,0 3 20-16,3 0-5 15,0 0-5-15,0 0 2 16,0 0-1-16,0 0-8 16,0 0-7-16,0 0-4 0,0 0 0 15,0 0 0 1,0 0 1-16,0 0-3 0,0 0 4 16,0 0-3-16,0 0-2 15,0 0 0-15,0 0-2 16,0 0-1-16,0 13 0 15,0 9 1-15,12 10 6 16,1 8-2-16,2 6-1 16,0 3-1-16,0 5-2 15,1-1 5-15,-5 2-5 16,1-1 3-16,-2-2-2 16,-2 8-1-16,-2 3 1 0,0 0-1 15,1-1 1 1,-4 0-1-16,0-2 2 0,-3 5-2 15,0-1 1-15,0-5-1 16,0-6 0-16,-6-6 3 16,-1-8-1-16,-4 4-2 15,-1-8 0-15,-1-6 0 16,2-5 0-16,1-9 1 16,1-6-1-16,6-4 0 15,0-4 2-15,0-1-2 16,-3 0 2-16,-4 0-2 15,-2 0-1-15,-2 0 0 16,1-9-1-16,4-5 2 16,0-5 0-16,0-3-4 15,3-3 1-15,6 0 2 0,0 5-1 16,0 0 2-16,0 5 0 16,0 5-2-16,9-2 1 15,1 2-3-15,4-1 4 16,8 1-3-16,5-2 3 15,7 2 0-15,-2 2 2 16,-1 3-1-16,-1 2-1 16,3 3-1-16,-5 0-1 15,2 0 1-15,-2 4 1 16,2 8-1-16,1 2 1 16,2 0 1-16,0 2 0 15,3 1 1-15,-3 0-2 0,-2 3 1 16,-4 2-1-16,0-1 2 15,-5-1-2-15,-1 2 0 16,3-3 0-16,-2 1 2 16,2 1-2-16,-3-2 0 15,0-4 0-15,-6 3 1 16,4-7-1-16,-5-2 0 16,-1-3-1-16,-1-1 1 15,1 0-3-15,-2-3 3 16,5-1 0-16,-1-1 0 15,3 0 0-15,0 0-1 16,0 0 0-16,4-13-3 16,1-1-4-16,2-5-12 0,2 1-23 15,-5 1-53 1,-2 0-117-16</inkml:trace>
  <inkml:trace contextRef="#ctx0" brushRef="#br1" timeOffset="96346.5145">4310 4662 82 0,'0'0'188'16,"0"0"-188"-16,0 0 0 16,0 0 13-16,3 0-1 15,6 0-4-15,4 0 2 16,-2 2-4-16,2 4-5 16,-4 0-1-16,0 1-7 15,-3 2-23-15,-1 2-22 16,-5 6-138-16</inkml:trace>
  <inkml:trace contextRef="#ctx0" brushRef="#br1" timeOffset="96577.9625">4325 4924 81 0,'7'2'18'0,"2"3"10"16,-1-1 10-16,-2 1-1 15,4 2-4-15,-4 0-12 16,0 1 4-16,2 0-11 16,-1 3-4-16,-1-1-5 15,-3-3-4-15,0-2 1 16,-3-1-2-16,0 0-2 16,0-2-11-16,0-2-32 15,0 0-163-15</inkml:trace>
  <inkml:trace contextRef="#ctx0" brushRef="#br1" timeOffset="98678.7275">5678 3946 81 0,'-9'-5'14'16,"3"2"5"-16,3 3 17 15,0 0 10-15,3-1-14 16,-3 1-4-16,3-2-6 15,0 0 2-15,0 2-4 16,0 0-5-16,0 0-5 16,0 0 4-16,-4 0-5 0,4 0 1 15,0 0 3 1,0 0-2-16,0 0-2 0,0 0 1 16,0 0-4-16,0 0-5 15,0 0 3-15,0 0-3 16,0 0 1-16,0 0-2 15,0 0 0-15,0 0 1 16,0 0 0-16,0 0 0 16,0 0 2-16,0 0-1 15,0 0-2-15,0 0 2 16,0 0-1-16,0 0 0 16,0 0-1-16,0 0 1 0,0 0 1 15,0 0 0 1,0 0-2-16,0 0 2 0,0 0-1 15,0 0 1-15,0 0-1 16,0 0 3-16,0 0-2 16,0 0 0-16,0 0-1 15,0 0 5-15,0 0-5 16,0 0 1-16,0 0 0 16,0 0-2-16,0 0-1 15,0 0-1-15,0 0 1 16,0 0 0-16,0 0 0 15,0 0 1-15,0 0-4 16,0 0 1-16,0 0-1 16,0 0-5-16,0 0-6 15,0 0-21-15,0 0-15 0,0 0-27 16,0 0-49-16</inkml:trace>
  <inkml:trace contextRef="#ctx0" brushRef="#br1" timeOffset="99263.8775">5632 3928 177 0,'0'0'13'0,"0"0"-5"16,0 0-5-16,9 0 27 15,10 0 3-15,8-2 0 16,1-3-5-16,8 0 2 16,0-1-2-16,9 2-8 15,-2-3-3-15,-1 1-7 16,1 3-1-16,-1-2-3 16,-5 2 1-16,-1-2-2 0,-3-1 1 15,-2 0-5 1,-7 1 1-16,-2 0-2 0,-8 0-3 15,-1 3-3-15,-7-2-8 16,-6 2-29-16,0 2-58 16</inkml:trace>
  <inkml:trace contextRef="#ctx0" brushRef="#br1" timeOffset="99482.3206">5881 3986 85 0,'0'41'51'0,"3"16"18"15,3 7 1-15,-3 7-36 0,4 1-24 16,-1 1-2-16,2-4-7 16,-2-10-1-16,0-8 0 15,-2-7-5-15,-1-11-13 16,0-11-32-16,0-13-110 15</inkml:trace>
  <inkml:trace contextRef="#ctx0" brushRef="#br1" timeOffset="99782.8875">6099 3982 163 0,'6'-9'31'16,"-6"8"-20"-16,0 1 8 15,0 0 25-15,3 13-22 16,7 19-7-16,2 13 17 16,6 12-15-16,0 15-2 15,1 10-8-15,-5 12 4 16,2 2 3-16,-7 3-7 16,-3-4-4-16,-6-7-1 15,0-7 1-15,0-10-1 16,0-9-2-16,0-10-1 15,-6-11 0-15,0-10 1 16,0-11-7-16,-4-10-2 16,1-10-8-16,-8-7-26 15,-2-29-98-15</inkml:trace>
  <inkml:trace contextRef="#ctx0" brushRef="#br1" timeOffset="99992.3838">5930 4341 220 0,'6'-6'4'15,"9"-3"-4"-15,6-6 40 16,6-1-1-16,1 1-12 16,-1 1-7-16,-6 2-9 0,-3 5-11 15,-9 3-8-15,-3 4-6 16,-6 0-24-16,0 17-68 15,-3 14-75-15</inkml:trace>
  <inkml:trace contextRef="#ctx0" brushRef="#br1" timeOffset="100134.1117">5942 4583 73 0,'0'2'38'16,"3"1"-25"-16,15-3 1 15,3 0 31-15,3 0-14 16,4-13-12-16,-1-3-12 15,-5-2-7-15,-5 1-7 16,-4 5-6-16,-7 6-51 16</inkml:trace>
  <inkml:trace contextRef="#ctx0" brushRef="#br1" timeOffset="100352.6792">5812 4995 168 0,'27'-16'37'15,"9"-6"-4"-15,3-3-7 16,1-3-2-16,0-2-14 16,-1-4-10-16,0-4-15 15,0 1-7-15,-2-1-10 0,-1 2-29 16,-8 0-13-16</inkml:trace>
  <inkml:trace contextRef="#ctx0" brushRef="#br1" timeOffset="100636.8398">6406 4394 139 0,'8'-1'29'0,"-2"-1"11"16,4 1-6-16,-1 1-7 15,3 0 7-15,6 0-15 16,4-1-2-16,8 1 7 15,6 0-17-15,4 0-2 16,3 0-3-16,-1 0 0 16,3 0 0-16,-8 7 2 0,-4 8-4 15,-9 2 6-15,-6 8-3 16,-6 3 4-16,-5 6 9 16,-7 6 1-16,0 4-6 15,-22 4-2-15,-8 3-6 16,-12-2-3-16,-4-2-7 15,-2-3-30-15,-1-9-37 16,13-13-41-16,8-11-30 16</inkml:trace>
  <inkml:trace contextRef="#ctx0" brushRef="#br1" timeOffset="100815.7541">6539 4716 133 0,'15'0'40'0,"3"0"31"0,9 2-16 15,1 13-12-15,8 4 0 16,1 3-7-16,2 0-7 16,-2 0-14-16,-1-2-15 15,-3-3-1-15,-2 1-8 16,-4-2-7-16,0-6-30 16,-2-5-76-16</inkml:trace>
  <inkml:trace contextRef="#ctx0" brushRef="#br1" timeOffset="101094.4273">7618 4262 298 0,'3'0'37'15,"1"0"-30"-15,5 7-3 16,3 4 5-16,-2 4-5 16,4-1-4-16,2 3-4 15,-4 0-1-15,-1 4-5 0,-4 6-56 16</inkml:trace>
  <inkml:trace contextRef="#ctx0" brushRef="#br1" timeOffset="101274.9218">7576 4736 290 0,'0'2'26'0,"0"-2"-19"16,9 0 5-16,7 0 10 15,8-2-4-15,3-11-6 16,7-7-11-16,-4-4-1 0,-3-2-25 16,0-2-60-16</inkml:trace>
  <inkml:trace contextRef="#ctx0" brushRef="#br1" timeOffset="101729.6936">8059 4249 242 0,'12'-5'68'0,"9"-1"-65"15,12-5 17-15,4-4 10 16,2 2 1-16,10-3-5 16,3 0-9-16,1 5-4 15,-1 3-3-15,-7 7-3 16,-10 1-7-16,-5 0 0 0,-10 4 0 15,-4 10-4-15,-10 5 4 16,-6 8 3-16,-3 7 0 16,-27 12 1-16,-13 8-4 15,-11 3-9-15,-10 3-2 16,-6-3-11-16,-3-1-18 16,4-10 14-16,5-9 26 15,15-8 2-15,16-13 1 16,14-8-1-16,16-5 4 15,3-1-5-15,6-2 1 16,22 0 4-16,12-5 7 16,11-14-4-16,6-3 1 0,7-3 6 15,7-6 1-15,-2 2 6 16,-5 0-11-16,-7 2-6 16,-17 5-6-16,-10 4 0 15,-9 1-7-15,-12-2-9 16,-6 6-24-16,-3-1-101 15</inkml:trace>
  <inkml:trace contextRef="#ctx0" brushRef="#br1" timeOffset="101993.8925">8328 3877 265 0,'0'25'9'0,"0"14"9"0,4 15 24 16,-4 8-1-16,0 13-7 16,-13 14-12-16,-11 10 2 15,-4 14-2-15,-8 7-9 16,-6 3-3-16,-10-8 1 16,4-6-7-16,-7-11-4 15,6-13 0-15,7-15-13 16,6-12-4-16,9-16-21 15,11-17-61-15,10-17-142 16</inkml:trace>
  <inkml:trace contextRef="#ctx0" brushRef="#br1" timeOffset="102166.1976">8198 4981 228 0,'30'3'36'16,"6"16"25"-16,2 4-11 15,-5 8-5-15,-3-1-10 16,-2 2-22-16,-2-4-13 16,1-6-1-16,-5-6-7 15,5-7-14-15,-5-4-61 16</inkml:trace>
  <inkml:trace contextRef="#ctx0" brushRef="#br1" timeOffset="102616.1684">9399 4070 396 0,'-9'-2'7'0,"9"2"-5"16,0 0-2-16,6 0 11 16,24 0 8-16,9 6 2 15,16-6 0-15,9 0-6 16,9 0-2-16,1-9-7 16,0-3-5-16,-10-1 0 15,-13 4-1-15,-14 1-2 0,-7 4-7 16,-14 4-5-1,-9 0-18-15,-7 14-84 0</inkml:trace>
  <inkml:trace contextRef="#ctx0" brushRef="#br1" timeOffset="102908.2162">9429 4574 337 0,'0'3'4'0,"0"-1"-4"16,16 3 37-16,11-4 4 16,9-1-10-16,5 0-13 0,12 0 0 15,2-7-5-15,9-8-1 16,-1-3-6-16,1-1 3 16,0-1-2-16,-1-1-5 15,-5 4 0-15,-7 1-2 16,-11-1 0-16,-10 6-2 15,-12 3-9-15,-8 4 0 16,-10 0-18-16,0-4-44 16,0 5-36-16,-19-1-40 15,-2 1-4-15</inkml:trace>
  <inkml:trace contextRef="#ctx0" brushRef="#br1" timeOffset="103276.0125">9906 4266 126 0,'-3'0'138'0,"3"0"-138"16,0 1 0-16,0 17 14 15,0 6 24-15,0 12-16 16,9 2 4-16,2 7 3 16,2-1-2-16,-4 2-6 15,3 1-2-15,0 2-5 16,-3 7-2-16,0 1 2 15,-3 1-6-15,1 0 0 0,-4-4 1 16,0 2 0 0,-2-3-2-16,-1-2 4 0,0 1-2 15,0-3-2-15,-1 0-3 16,-8-4-2-16,-4-1 0 16,-2-4-1-16,-9-3 0 15,-9-8 0-15,-1-3-1 16,-12-4 0-16,1-7-3 15,-4-4 3-15,1-8-6 16,-3-3-9-16,-1-10-15 16,4-27-39-16,2-13-139 15</inkml:trace>
  <inkml:trace contextRef="#ctx0" brushRef="#br1" timeOffset="104086.0306">11798 4199 294 0,'-12'-14'34'16,"-4"13"-28"-16,8 1 20 15,6 0 18-15,2 0-17 0,0 0-12 16,0 0-6 0,7 8-5-16,21 12 5 0,11 13 6 15,7 13-3-15,2 12-3 16,1 6 5-16,3 2-4 16,-1 0-1-16,6-8 2 15,-2 1-8-15,-3-1 4 16,-1-6-1-16,-8-5-2 15,-1-1-2-15,-6-9-1 16,-5-2 0-16,-1-5-1 16,-7-5 1-16,3 1-1 15,-10-5 0-15,4-5-3 16,-8-4-5-16,-6-7 0 16,-2-5-7-16,-4 0-16 15,0-7-25-15,0-18-223 0</inkml:trace>
  <inkml:trace contextRef="#ctx0" brushRef="#br1" timeOffset="104454.1501">12617 4183 377 0,'0'-2'35'16,"-10"2"-34"-16,4 0 3 15,-8 0 9-15,-5 6-6 16,-4 13-1-16,1 6 0 16,-8 13 0-16,-4 13 6 15,-6 11-3-15,-5 8-2 0,-4 4 0 16,-2-1 0-16,-5 1-1 16,3 0-1-16,-2-5 1 15,7-5 0-15,5-7-1 16,7-9 0-16,5-5-4 15,7-7-1-15,3-4-1 16,6-8 1-16,9-6 0 16,0-6-1-16,3-5-3 15,3-6 2-15,0-1-1 16,-3 0-4-16,3 0-6 16,0 0-22-16,0 0-61 15,0-5-248-15</inkml:trace>
  <inkml:trace contextRef="#ctx0" brushRef="#br1" timeOffset="104918.48">12864 4716 264 0,'-3'0'63'16,"2"0"-62"-16,1 0 5 15,0 0 9-15,0 2-1 0,3 8 0 16,8 2-4-16,1 0-1 15,1 0 2-15,2-1-6 16,0 1-4-16,-6-2-1 16,0 4-8-16,-5 2-9 15,-4 0-16-15,0 1-133 16</inkml:trace>
  <inkml:trace contextRef="#ctx0" brushRef="#br1" timeOffset="105143.9146">12886 5090 178 0,'10'16'18'0,"-4"3"29"0,1 1 11 16,-1 4-20-16,2 1-5 15,-5 1-12-15,-3-3-11 16,0-3-1-16,0-5-8 15,0-4-1-15,0-3-5 16,0-4-9-16,0-2-17 16,0-2-70-16</inkml:trace>
  <inkml:trace contextRef="#ctx0" brushRef="#br1" timeOffset="105817.5328">14753 4336 334 0,'0'-3'0'0,"0"3"0"16,3 0 7-16,7 12-1 15,6 12 7-15,7 9 13 16,9 6-2-16,4 5-5 16,3 2 5-16,4-2-9 15,2-5-4-15,4 5-3 16,-4-3 0-16,1 0 1 15,-4-1-1-15,-5-4-4 16,-4-3-3-16,-3-4-1 0,-10-1 0 16,-1-8-1-16,-6-2-2 15,-4-8-6-15,-6-5-4 16,-3-5-18-16,0 0-33 16,-9 0-110-16</inkml:trace>
  <inkml:trace contextRef="#ctx0" brushRef="#br1" timeOffset="106109.7523">15337 4330 325 0,'0'0'8'16,"0"0"-3"-16,0 0 16 15,-9 8 21-15,-6 15-30 16,-3 10 5-16,-9 8 1 0,-1 6-3 15,-5 2-2-15,-2 3-3 16,-1 1-5-16,0 9-1 16,-3-5-1-16,1 3 0 15,4-7-2-15,6-8-1 16,1-5 0-16,8-12 0 16,3-5 0-16,6-6-3 15,7-3-4-15,3-4-7 16,0 0-23-16,2-6-59 15,19-4-99-15</inkml:trace>
  <inkml:trace contextRef="#ctx0" brushRef="#br1" timeOffset="106636.4982">15950 4954 189 0,'3'0'6'0,"0"3"4"16,0 7 23-16,0 2 4 16,-2 4-8-16,3 2-5 15,0 2 3-15,-4 1-1 16,3 2-3-16,-3 3-1 16,0 2-5-16,0 2-8 15,0 1-3-15,0 0 3 16,0-1-2-16,-7-1-6 15,0 0 3-15,-2-4 1 16,2 1 0-16,-6 0-1 0,-3-5 1 16,0 0-1-16,0-1 1 15,-7-5-2-15,3 4 0 16,-5-6-2-16,5-4 0 16,-7-2 1-16,2-5-2 15,-4 0 0-15,3-2-1 16,-4 0-1-16,-3 0-3 15,1-4-12-15,3-14-26 16,3-7-58-16,10-6-65 16</inkml:trace>
  <inkml:trace contextRef="#ctx0" brushRef="#br1" timeOffset="106876.7496">15901 4658 275 0,'11'0'48'0,"-4"0"-43"15,5 0 24-15,-2 0 0 16,-3 4-8-16,4 4-2 16,1 5-7-16,0-2-5 15,1 0-7-15,4 0-1 16,-2-4-4-16,-2-3-5 15,-4-1-18-15,-1-3-28 0,-8 0-194 16</inkml:trace>
  <inkml:trace contextRef="#ctx0" brushRef="#br1" timeOffset="107497.4558">13899 4489 225 0,'0'-4'101'0,"0"4"-95"16,-13 4 1-16,-1 26 21 15,2 4-11-15,3 1-8 16,3-2-3-16,6-4-6 16,0-3 2-16,0-8-2 15,12-4 0-15,7-8-1 16,4-6 0-16,3 0 2 15,0-13-2-15,-4-8-1 16,-5-1 2-16,-7-1 0 16,-7-2 6-16,-3 5-1 15,0 4 5-15,-13 5 2 16,-4 9 6-16,1 2 0 16,1 0-5-16,0 5-11 15,6 8 0-15,0-4-2 16,6 2-4-16,3-4-2 0,0-1-13 15,0 1-14-15,0-5-65 16</inkml:trace>
  <inkml:trace contextRef="#ctx0" brushRef="#br1" timeOffset="108119.6111">11655 3784 218 0,'-3'0'31'16,"3"1"-15"-16,0-1 7 15,0 2-14-15,10 3-4 16,17-2 15-16,18 8 15 0,13-6-3 15,11 1-2 1,1 3-9-16,0-6-8 0,0 3-2 16,-4-2 0-16,-5-1-6 15,3 3-5-15,-4-1 3 16,-2 3-5-16,0-3 4 16,-3 0-4-16,0-5 2 15,1 0-3-15,-7 0-2 16,-13 0-10-16,-8-2-7 15,-7-1-29-15,-15 2-79 16</inkml:trace>
  <inkml:trace contextRef="#ctx0" brushRef="#br1" timeOffset="108361.0235">12462 3607 312 0,'6'0'3'16,"3"12"-3"-16,4 3 9 15,1 9-1-15,8 3-2 16,8 2-2-16,8 2-1 16,12 0 0-16,7 1-3 15,8-1 0-15,7 1-7 16,5-1-11-16,4 2-28 15,4-5-139-15</inkml:trace>
  <inkml:trace contextRef="#ctx0" brushRef="#br1" timeOffset="108937.634">14733 3950 253 0,'0'0'44'15,"7"0"-38"-15,-1 3-6 16,4-1 13-16,13 0 2 0,5 2 4 16,14-1 6-16,10 1 7 15,8-4 2-15,5 4-16 16,3-1-7-16,-4-1-3 16,5 1-2-16,-8 2-2 15,1 0-2-15,-4-1-1 16,1-2 0-16,-1 1-1 15,-5-1 0-15,1-1 0 16,-6 1-2-16,-8-2 0 16,-4 0-5-16,-10 1-5 15,-10-1-1-15,-6 0-5 16,-7 0-15-16,-3 0-61 16,0 0-186-16</inkml:trace>
  <inkml:trace contextRef="#ctx0" brushRef="#br1" timeOffset="109224.2297">15496 3680 188 0,'11'0'90'0,"1"0"-76"16,7 5-14-16,4 5 27 15,3 4-2-15,10 5-1 16,6 6 5-16,6 6-5 16,-1-2-1-16,1 2-4 0,3-2-13 15,-2-2 1-15,-1-1-2 16,-1-6-5-16,-5-5 0 16,-6-3-4-16,-7-5-9 15,-12-4-4-15,-6-3-38 16,-11 0-135-16</inkml:trace>
  <inkml:trace contextRef="#ctx0" brushRef="#br1" timeOffset="109944.2481">11481 3383 189 0,'0'-5'51'0,"0"5"-50"16,0 0 3-16,-7 0 32 0,-6 16-14 15,-6 12-19-15,-4 10 10 16,-3 10 5-16,0 12-1 16,-1 10 2-16,-4 11 1 15,1 8-6-15,-3 12-2 16,2 5-4-16,1 7 2 16,3 4 1-16,9-2-6 15,2 0 2-15,8 6 3 16,6-1-5-16,2 4 0 15,10 1-5-15,18-7 0 0,11-5 0 16,10-8 0 0,6-2-1-16,14-1 0 0,5-3-1 15,13-1-5-15,11-13-4 16,13-6-18-16,2-12-35 16,1-7-70-16</inkml:trace>
  <inkml:trace contextRef="#ctx0" brushRef="#br1" timeOffset="110940.265">16870 3514 136 0,'2'7'35'16,"7"4"-28"-16,-1-2-7 16,2 3 13-16,-4-2 8 15,3 2-4-15,1 1-1 16,1 0-4-16,-2 3 8 15,0 1 4-15,5 5-6 0,2 3 0 16,0 3-6 0,3 3 2-16,1 1-5 0,0 4 4 15,3 5 3-15,-7 3 0 16,2 5-6-16,-1 5 12 16,-1 3-7-16,1-1-1 15,-4 4-4-15,0 0-2 16,2 6-1-16,-1 4 0 15,0-2-1-15,1-4 0 16,5 0-2-16,-7-2 3 16,0 2-4-16,0 4-3 15,-10 4 5-15,-3 0-2 16,0-1 2-16,0-1-1 16,-11-4 0-16,-7-2-3 15,-1-1-1-15,-10 0 3 0,-2 3-2 16,-7 2-1-1,-1 0 2-15,-9 11-4 0,-4-4 2 16,-7 2 0-16,-3-8-1 16,-9-5-6-16,2-3 2 15,-2 2-6-15,3-1-7 16,-7 1-19-16,4 2-41 16,-4-12-60-16</inkml:trace>
  <inkml:trace contextRef="#ctx0" brushRef="#br1" timeOffset="142413.8101">4155 7289 6 0,'-11'-18'48'0,"1"3"-12"0,4 1-6 16,3 10 0 0,0 2 4-16,3 2-7 0,0-2 3 15,0 2-7-15,0 0-10 16,0 0 1-16,-3-4-1 15,3 4 2-15,0 0 1 16,0 0 4-16,0 0-3 16,0 0-2-16,-2 0-6 15,2 0-3-15,0 0 0 16,0 0-1-16,0 0 1 16,0 0-5-16,0 0 2 15,0 0-3-15,0 0 0 16,0 9-4-16,0 13 4 15,0 19 1-15,0 13 5 0,0 4-2 16,0 5 1-16,0-8-4 16,0-1 0-16,2 1-1 15,1 7 0-15,3-2 0 16,0-2 1-16,-3-10-1 16,7-8 1-16,-2-8 0 15,-2-8-1-15,0-2 0 16,1-5 0-16,-1-8 0 15,-3-3-1-15,-3-1 1 16,3-5-2-16,-3 0-9 16,3 0-7-16,-3 0-10 15,0 0-35-15,0-22-124 16</inkml:trace>
  <inkml:trace contextRef="#ctx0" brushRef="#br1" timeOffset="143307.7432">4261 7036 156 0,'-14'-7'45'0,"-2"3"-26"16,-2 3 12-16,-3-2-15 0,-4 3 2 15,-5 0 6-15,3 0-16 16,0 0 6-16,5 4-8 16,-2 7-1-16,5 4 10 15,-1 2-5-15,-1 5-9 16,-1 2 3-16,4 7-3 16,-3 7 1-16,3 6 2 15,2 7-2-15,-2 4 1 16,6 0-1-16,0 3 0 15,-3 1-1-15,6 0 1 16,3 0 1-16,0-7-3 16,6-1 2-16,0 1-2 15,3-1 0-15,12 0 1 0,6-2-1 16,4-7 2 0,5 0-2-16,3-2 1 0,1 1 0 15,2-6-1-15,9-2 2 16,4-7 0-16,6-4 1 15,5-7-1-15,4-4 0 16,3-6 2-16,-4-5-4 16,-2 0 0-16,0 0 1 15,-7-9-1-15,-6-2 2 16,-5-7 0-16,-4-7-1 16,-5-10 6-16,2-9-1 15,-3-2-2-15,-8-5 2 16,-1-1-2-16,-6-3 2 15,-5-7 1-15,-2-8-2 0,-5-1-2 16,-2-3 3-16,-4-2-3 16,0 6 2-16,-7 0-5 15,-10-3 4-15,-5 11 0 16,0 4-1-16,-5 9-1 16,-2 10 5-16,-1 10-1 15,-5 3-2-15,2 7-2 16,-3 7 0-16,-3 2 0 15,2 6-1-15,-3 0-1 16,4 4 1-16,3 0-1 16,5 0-1-16,-2 0 1 15,2 0 0-15,-2 0 0 16,4 0-1-16,-2 8 1 0,-2-1 0 16,0 0 0-16,2 1 0 15,1 3-2-15,3-1 0 16,2-2 0-16,4 0-1 15,0 0 1-15,6 1-5 16,-1-4 4-16,7 1-4 16,6-4 0-16,0-2-11 15,0 4-19-15,0 2-20 16,0 9 3-16,0 3-67 16</inkml:trace>
  <inkml:trace contextRef="#ctx0" brushRef="#br1" timeOffset="144987.9764">8477 8308 95 0,'-15'-16'33'0,"5"-4"-11"16,7-5-4-16,3-1 19 15,3-8 8-15,13 2-10 0,-7 11 5 16,1 6-18-1,-5 4 11-15,1 6-9 0,-3 3-1 16,-3 2-10-16,0 0-3 16,0 0 3-16,0 0-8 15,0 0 0-15,0 22-4 16,3 20 4-16,3 18 4 16,1 14-1-16,2 9-6 15,2-5-2-15,8-1 1 16,6-10 1-16,5-12-4 15,6-11 3-15,-3-9-2 16,-2-12 1-16,2-5-4 16,-3-14 1-16,1-4 3 15,2 0-3-15,0-22 3 16,3-19 0-16,-2-14 3 0,-4-12 0 16,0-9-2-16,-8-3-1 15,-3-2 4-15,-5 6-3 16,-5 20 1-16,-2 23 6 15,-4 19-5-15,0 13-3 16,0 0-2-16,8 23-9 16,11 25 11-16,8 15 3 15,4 10-2-15,2 1 4 16,0-9-5-16,4-6 0 16,-1-12 1-16,0-12 0 15,1-10-1-15,0-15 0 16,5-10 0-16,4 0 1 0,3-19 2 15,1-19-3 1,-4-18 6-16,-4-14-3 0,-11-8 1 16,-10-10 0-16,-8-2-3 15,-7 5 0-15,-8 12 3 16,-1 11-3-16,0 9-2 16,-13 16 1-16,-9 3-4 15,-2 5-3-15,-4 1-4 16,-5 2-15-16,0-3-52 15,-16 6-149-15</inkml:trace>
  <inkml:trace contextRef="#ctx0" brushRef="#br1" timeOffset="145317.8486">8562 7586 298 0,'0'0'39'0,"0"0"-38"16,0-1-1-16,0 1 0 16,16 0-4-16,13 0 4 15,17 0 12-15,15 0 10 16,11 0-10-16,7 0-1 15,0 0-1-15,9 0-1 0,0 0 0 16,0-5 3-16,0 0-8 16,-16 3-4-16,-8 1-3 15,-15-1-3-15,-10 0-8 16,-11 2-6-16,-7-4-28 16,-12 4-67-16</inkml:trace>
  <inkml:trace contextRef="#ctx0" brushRef="#br1" timeOffset="145512.0236">9381 7307 295 0,'-4'0'64'0,"4"0"-64"0,0 0 0 16,10 0 4-16,17 15 11 15,10 8-5-15,8 10-6 16,7 3-4-16,5 8-1 15,4 7-7-15,3 4-6 16,-1 11-21-16,-5 4-122 16</inkml:trace>
  <inkml:trace contextRef="#ctx0" brushRef="#br1" timeOffset="145888.2686">10488 8365 367 0,'-4'0'25'0,"4"0"-25"16,0 0-4-16,0 0 1 15,0 0-3-15,0 0 0 16,0 0 2-16,0 0 0 16,0-3 3-16,0-9 0 0,0-4-15 15,-3-2 16 1,-10 0 3-16,-4 4 1 0,-1 5 9 16,0 7-3-16,0 2 2 15,0 0-1-15,6 0-8 16,5 7-1-16,4 0-2 15,3 8-8-15,0-3-16 16,10-1-31-16,16-8-104 16</inkml:trace>
  <inkml:trace contextRef="#ctx0" brushRef="#br1" timeOffset="146494.1053">11355 7929 349 0,'0'0'18'0,"0"0"-14"16,0 0 6-16,0 0 11 15,0 23-10-15,0 19-3 16,0 19 0-16,0 10-3 16,0 6 1-16,0-3-1 15,6-1 2-15,6-3-6 16,1-4 3-16,1-11-3 0,5-7 0 16,-1-16-1-16,3-10 0 15,-2-7-1-15,1-12 2 16,-1-3-2-16,5-11 3 15,4-24 0-15,2-18-1 16,0-16-1-16,1-11 0 16,-1-9-6-16,-3 1 5 15,0 8 1-15,-3 18 0 16,-8 21 1-16,-10 19 7 16,0 13-6-16,-6 6 0 15,0 3-2-15,0 7-2 16,6 17 2-16,1 15 1 0,7 9 6 15,1 11-4 1,-1-1 0-16,5 2 4 0,3-2-4 16,2-3-2-16,5-3 0 15,6-9-1-15,4-6 0 16,10-4 0-16,-1-14 0 16,1-4 0-16,0-8-3 15,-10-7-2-15,-6 0-7 16,-11 0-4-16,-8-19-10 15,-8-6-33-15,-6-2-98 16</inkml:trace>
  <inkml:trace contextRef="#ctx0" brushRef="#br1" timeOffset="146815.6432">11221 7640 331 0,'-20'-11'36'0,"7"5"-22"16,10 2 1-16,3 3 9 16,0 1-17-16,0 0-7 15,20 0 0-15,15 0 10 16,14 0 2-16,9 0 1 15,14-1-8-15,3-1-4 0,5 2-1 16,1-1 0-16,4-1 1 16,-3-2-1-16,-12 3-1 15,-7-2-5-15,-11 0-6 16,-13-1-9-16,-11-3-41 16,-10-1-101-16</inkml:trace>
  <inkml:trace contextRef="#ctx0" brushRef="#br1" timeOffset="147020.1532">11955 7260 298 0,'0'0'44'0,"0"0"-39"16,9 0-5-16,13 13 14 15,5 10 1-15,3 10 0 16,1 8-3-16,2 2-3 15,0 1-9-15,-2 1 0 16,-1-1-16-16,-7-4-17 16,-3-2-79-16</inkml:trace>
  <inkml:trace contextRef="#ctx0" brushRef="#br1" timeOffset="148663.2224">13792 8090 234 0,'-14'-11'56'16,"2"-2"-26"-16,0 6 7 15,8 5 8-15,4 2-11 16,0 0-11-16,0 0-6 16,0 0-9-16,0 0-8 15,4 0 1-15,17 0-1 16,15 0 6-16,10 0-1 16,9 0-1-16,4 0-2 15,3 0 0-15,-4 0 2 16,3 0-3-16,2 3 0 0,-2-3-1 15,-10 3 0-15,-2 0-5 16,-13-1 0-16,-6 0-3 16,-11 0-10-16,-9 1-37 15,-10-3-175-15</inkml:trace>
  <inkml:trace contextRef="#ctx0" brushRef="#br1" timeOffset="148902.8169">14104 7754 318 0,'0'6'0'0,"3"21"0"16,11 15 10-16,-2 16 7 15,-3 8 1-15,5 18-4 16,2 4-5-16,3-3 1 15,1 0-2-15,8-8-7 16,5-4-1-16,-4-6-8 16,3-6-22-16,-2-16-52 15</inkml:trace>
  <inkml:trace contextRef="#ctx0" brushRef="#br1" timeOffset="149411.8373">15194 7630 301 0,'13'0'54'0,"-1"23"-49"16,12 12 3-16,-9 18 11 15,3 12 1-15,-2 13-7 16,-6 6-2-16,1 3 2 15,-3-1-3-15,2-6-1 16,-4-14-7-16,-3-13 0 16,-3-13-1-16,0-12-1 15,0-9 0-15,0-11 0 0,0-6 0 16,0-2 1-16,-3-14-1 16,0-22-5-16,3-8-3 15,0-1 6-15,3 1-2 16,22 11 4-16,8 4 3 15,10 14-3-15,11 8 0 16,6 7 0-16,1 7 0 16,-3 16 2-16,-9 9 0 15,-7 1 1-15,-9 1 3 16,-15 1-5-16,-8 3 7 16,-10 3-5-16,-2 3 4 15,-24 3-3-15,-10 3 3 16,-13-5-3-16,-9-1-1 0,-5-10-2 15,-1-8 0 1,6-11-1-16,7-13 0 0,11-2-13 16,7-17-14-16,18-16-53 15,15-8-119-15</inkml:trace>
  <inkml:trace contextRef="#ctx0" brushRef="#br1" timeOffset="149960.4768">17140 7663 111 0,'-24'-6'273'0,"13"0"-273"15,11 6-13-15,10 2 13 0,13 16 7 16,17 5 6-16,8 2 0 16,11-2 3-16,13-2 3 15,-2-4-2-15,5-6 0 16,-3-2-1-16,-4-6-3 16,-6 1-5-16,-8 0 4 15,-12-2-5-15,-11 2-3 16,-10 1-3-16,-10 1-1 15,-5-1 0-15,-6 6-4 16,0 3 4-16,-16 12 5 16,-16 6 0-16,-14 9-4 15,-13 2-2-15,-2 3 1 0,-1 2-5 16,-6-5-5-16,0 1-7 16,0-4-28-16,6-3-71 15,1-8-228-15</inkml:trace>
  <inkml:trace contextRef="#ctx0" brushRef="#br1" timeOffset="150205.4423">17110 8465 109 0,'0'3'254'16,"10"0"-241"-16,8 1-13 0,4 0 18 15,12-1 0-15,9 1 1 16,4-4-5-16,6 0-4 16,6 0 1-16,8 0-3 15,0-11-3-15,3 3-5 16,2-1 0-16,-8 4-4 16,-8 1-11-16,-3 4-29 15,-9 0-112-15</inkml:trace>
  <inkml:trace contextRef="#ctx0" brushRef="#br1" timeOffset="150792.1528">18996 7957 313 0,'-7'-4'41'0,"0"4"-41"16,7 5 0-16,0 30 3 15,0 20 10-15,0 16 4 16,0 10-3-16,0 2 1 16,0-4 1-16,0-6-4 15,14-9-6-15,12-10 0 16,3-12-4-16,7-16 0 15,9-14 3-15,12-12-1 16,9-7 1-16,8-30-2 16,-1-19 1-16,-2-10-1 15,-16-14-2-15,-16-8-1 0,-16-11-2 16,-20 2 0-16,-3 3 1 16,-23 15 1-16,-15 15 4 15,-4 15 3-15,-5 14 3 16,-4 9 0-16,-7 13-5 15,-1 11 1-15,1 2-6 16,8 11-2-16,8 19-5 16,10 2-6-16,13 8-14 15,12-3-43-15,7-2-126 16</inkml:trace>
  <inkml:trace contextRef="#ctx0" brushRef="#br1" timeOffset="151354.6598">22303 7570 333 0,'9'-9'38'0,"5"2"-31"0,16 7-7 15,41 0 23-15,-3 0-1 16,11 0-8-16,1 6-5 16,-6 4-6-16,-5-1-2 15,-8-2-1-15,-6-1-9 16,-8-6-27-16,-15 0-87 15</inkml:trace>
  <inkml:trace contextRef="#ctx0" brushRef="#br1" timeOffset="151543.2173">22764 7670 139 0,'-6'40'238'0,"4"15"-238"16,1 8 8-16,-2 0 7 15,3-1 5-15,0 7-4 16,0 1-12-16,0-6-4 16,0-6-3-16,4-9-11 15,10-20-17-15,5-15-53 16</inkml:trace>
  <inkml:trace contextRef="#ctx0" brushRef="#br1" timeOffset="151970.6075">23443 7538 413 0,'6'0'9'0,"2"26"-9"16,0 15 19-16,-8 17-3 16,0 8-6-16,0 5-2 15,-9-2-5-15,2-7-3 16,1-6 1-16,3-8-1 15,-4-8 0-15,3-11-2 16,1-10-1-16,0-9-7 16,0-7 5-16,3-3 2 0,0 0 2 15,0 0-1 1,0-10 2-16,0-1 4 0,0 0 2 16,0 4-1-16,0 4 1 15,0 3-1-15,0 0-1 16,0 0-1-16,0 0-1 15,0 0-1-15,-1 0 0 16,1 0 1-16,-2 0-1 16,2 0-1-16,0 0-2 15,0 0-1-15,0 0-2 16,-1 0-1-16,-1 0-5 16,-1 0-8-16,0 0 7 15,0 0-13-15,3 0-45 16,-1-4-149-16</inkml:trace>
  <inkml:trace contextRef="#ctx0" brushRef="#br1" timeOffset="152254.08">23584 7897 136 0,'17'-9'179'0,"10"5"-178"0,7-7 23 16,7 4 8-16,3-5-13 16,-1 8-11-16,3-2-4 15,-7-2-2-15,-4 3-2 16,-6-2 0-16,-3-3-4 15,-7 2-11-15,-5-3-21 16,-10-2-162-16</inkml:trace>
  <inkml:trace contextRef="#ctx0" brushRef="#br1" timeOffset="152456.7173">23972 7615 290 0,'0'15'49'0,"0"17"-41"15,0 10 0-15,-1 12 15 16,-8 2-2-16,-3 5 0 16,-2-5-3-16,5-1-7 15,2-8-7-15,2-3-3 16,3-6-1-16,2-10-15 16,0-8-20-16,5-16-42 15,16-4-220-15</inkml:trace>
  <inkml:trace contextRef="#ctx0" brushRef="#br1" timeOffset="152735.1457">24332 7782 409 0,'0'10'13'0,"-8"19"-10"16,-10 13 17-16,-5 4-3 15,4 8-5-15,5-2-5 16,6-4 4-16,4-3-3 15,2-7-4-15,2-6 0 16,0-4-1-16,14-6-3 16,8-2 0-16,9-5 0 15,12-5-3-15,8-3 3 16,9-7 0-16,-2 0 0 16,-3-7-1-16,-7-12-1 15,-3-6-3-15,-8-7-4 16,-5-12-8-16,-7-15-31 15,-9-9-86-15</inkml:trace>
  <inkml:trace contextRef="#ctx0" brushRef="#br1" timeOffset="152923.1071">24414 7748 396 0,'0'0'0'0,"12"0"17"15,24-7-14-15,13-8 6 16,9 5-9-16,6-2-4 16,2 0 1-16,-8 2-8 15,-12-1-9-15,-13 10-45 0,-23 1-182 16</inkml:trace>
  <inkml:trace contextRef="#ctx0" brushRef="#br1" timeOffset="153080.4763">24427 7931 460 0,'-4'0'18'0,"4"0"-11"15,9 0-7-15,24 0 2 16,20 0-2-16,14-4-1 16,9-7-17-16,4 2-21 15,-6-1-68-15</inkml:trace>
  <inkml:trace contextRef="#ctx0" brushRef="#br1" timeOffset="153342.2139">25276 7660 354 0,'-16'3'63'16,"1"24"-51"-16,-6 12-12 16,-6 16 10-16,-1 8-1 0,-2 9 1 15,2 6-4 1,-2 4 0-16,-2-2-6 0,0-7-1 16,0-6-4-16,4-16-19 15,7-17-31-15,6-21-96 16</inkml:trace>
  <inkml:trace contextRef="#ctx0" brushRef="#br1" timeOffset="153679.95">25185 7885 299 0,'24'0'3'0,"1"6"12"16,1 23 3-16,-7 16-14 15,-4 16 9-15,-2 5 3 0,-4-2 1 16,2-2 10-16,2-15-3 16,4-10-8-16,7-11-6 15,4-11-4-15,8-9 2 16,5-6-1-16,3-6-5 16,6-23 1-16,3-13 0 15,5-20 7-15,6-19 0 16,-3-15-4-16,-3-6-5 15,-6 11-1-15,-11 14-1 16,-11 21 1-16,-13 24-1 16,-9 17 1-16,-6 8-1 15,-1 5-3-15,-1 2-15 0,5 0-46 16,1 0-178-16</inkml:trace>
  <inkml:trace contextRef="#ctx0" brushRef="#br1" timeOffset="154160.5262">27607 8000 404 0,'4'-7'0'0,"8"0"0"0,28 0 17 16,8 3-4-16,11 4-4 16,7 0-2-16,6 0 2 15,7 0 6-15,3 0 2 16,3 0 2-16,0 0-8 15,-9 0-9-15,-6-4-2 16,-10-6-2-16,-14-3-9 16,-11-5-14-16,-15-5-64 15,-20-8-214-15</inkml:trace>
  <inkml:trace contextRef="#ctx0" brushRef="#br1" timeOffset="154376.4798">28248 7517 33 0,'-18'29'304'15,"-1"17"-301"-15,-8 18 3 16,0 16 18-16,-1 12-1 16,2 11 4-16,4 4-1 15,4 0-13-15,9-11-7 16,7-12-6-16,2-7-6 15,0-8-19-15,5-3-41 16,1-11-127-16</inkml:trace>
  <inkml:trace contextRef="#ctx0" brushRef="#br1" timeOffset="162254.6199">6828 11668 175 0,'-3'-15'46'0,"-1"-3"-20"16,-2 2-6-16,0 10 4 16,6 6 1-16,0 0-9 15,0 0 0-15,0 0-1 16,0 0-3-16,3 0-7 15,16 0 14-15,14 0-1 16,9 0-5-16,13-8 3 16,14-3-8-16,8 4 2 0,-2-1-4 15,1 1-2-15,-12 5-3 16,-6 2 0-16,-5 0-2 16,-9 0 1-16,-8 0 0 15,-6 0-1-15,-3 0-7 16,-2 2 6-16,-2-2-8 15,-1 3-15-15,-6 1-34 16,-13-3-113-16</inkml:trace>
  <inkml:trace contextRef="#ctx0" brushRef="#br1" timeOffset="162762.0459">7066 11931 211 0,'-5'0'107'16,"5"0"-94"-16,0 0-7 15,0 0 6-15,2 0-1 16,17 0-10-16,11 0 13 16,12 0-3-16,10 5-8 15,6 2 1-15,0 6-1 16,-3 3 2-16,-7 3-5 15,-6 3 1-15,-12 0-1 16,-6-4 0-16,-8 4-1 0,-10 0 1 16,-6 7 0-1,0 11 6-15,-33 19-2 0,-13 8-4 16,-15 6-1-16,-8-4 1 16,-1-7 2-16,1-13 2 15,5-12-2-15,6-11 1 16,15-8 5-16,16-9-2 15,15-7 4-15,9 1 4 16,3-3-14-16,0 0-6 16,22 0 1-16,14-3 5 15,22-8 8-15,5 0-4 16,4 4 0-16,-1 1-1 0,-8 6-3 16,-3 0 3-1,-4 0-3-15,1 0-1 0,-6 0 0 16,-4 0 0-16,-3 0-4 15,-9 2-4-15,-8 2-15 16,-5-1-59-16,-4-3-176 16</inkml:trace>
  <inkml:trace contextRef="#ctx0" brushRef="#br1" timeOffset="163558.2676">8871 11628 308 0,'-6'0'23'0,"3"0"-17"16,3 0 5-16,0 0-7 16,0 13-3-16,-5 10 0 15,-2 10 5-15,-2 7-1 16,0 11 6-16,-7 12 1 16,-1 3 1-16,-8 8-3 15,-5-5 5-15,-9 1-7 16,-4-6 4-16,-8 1-2 15,-10-3-1-15,-2-3 0 16,-5-9-6-16,4-15 1 0,1-11-1 16,8-13 2-1,10-11-3-15,6 0 0 0,8-18-2 16,7-22-7-16,5-19-11 16,11-10 6-16,8 1 8 15,8 6 0-15,20 9 3 16,5 9 1-16,7 9 6 15,-1 7-6-15,3 10-1 16,4 9 1-16,2 9 1 16,1 0-1-16,3 23 0 15,-7 6 0-15,4 8 4 16,-7-1-3-16,-3 8 0 0,-2 1 3 16,3 3-1-16,-1-1-2 15,-3-3 1-15,0-3-1 16,-2-1-1-16,0-4 4 15,-4-6-3-15,-6-1 0 16,-3-6-2-16,-5-2 1 16,-1-9-1-16,-4 2 1 15,2-8-8-15,-4-4-3 16,0-2-27-16,-2 0-81 16</inkml:trace>
  <inkml:trace contextRef="#ctx0" brushRef="#br1" timeOffset="163820.1117">9299 12159 292 0,'-12'0'78'16,"5"0"-68"-16,7 0-10 16,0 4-3-16,3 8-2 15,10 1 3-15,5 3 2 0,-3 6-2 16,0 4-2 0,-2 1-14-16,-7 3-67 0</inkml:trace>
  <inkml:trace contextRef="#ctx0" brushRef="#br1" timeOffset="163999.9397">9305 12548 191 0,'0'12'42'16,"6"5"-28"-16,6-1 1 16,-3 2 5-16,0-3-8 15,1 2-8-15,-1-3-4 16,-5-1-6-16,3-2-4 15,-4-3-10-15,-3-2-25 16,0-2-142-16</inkml:trace>
  <inkml:trace contextRef="#ctx0" brushRef="#br1" timeOffset="164458.135">9993 11688 250 0,'0'0'77'16,"0"0"-64"-16,0 0-7 16,0 0-4-16,0 16-1 15,10 14 11-15,10 6-2 16,5 1-1-16,8 4-2 15,7-2 5-15,5-2-2 0,1-3 1 16,-4-3-6 0,0 0-1-16,-8 1-3 0,3-2 0 15,-7-3-2-15,-6-3 0 16,-6-4-6-16,-3-7-3 16,-8-4-14-16,-1-3-25 15,-5-6-154-15</inkml:trace>
  <inkml:trace contextRef="#ctx0" brushRef="#br1" timeOffset="164826.2836">10549 11723 234 0,'0'0'77'16,"0"0"-68"-16,0 0-1 15,0 0 9-15,-4 3 1 16,1 16-10-16,-3 6 0 15,3 5 2-15,-3 11 2 16,0 2-4-16,-6 7 8 16,0 3-6-16,-4 2 1 15,2 0-1-15,-2 1-3 16,-2 5-3-16,3-1 2 16,-3 2-1-16,2 1 1 15,-1-6-4-15,-2-5 2 16,1 0-2-16,3-8-1 15,-1-5 3-15,2-1-4 16,2-5-1-16,-1-1-2 0,4-1 3 16,-3-7-2-16,3-4-1 15,3-3-7-15,3-10-6 16,3-3-15-16,0-4-36 16,0-4-79-16,9-18-72 15</inkml:trace>
  <inkml:trace contextRef="#ctx0" brushRef="#br1" timeOffset="165042.6493">10743 12229 248 0,'0'0'91'16,"0"0"-90"-16,0 0 1 15,4 0 3-15,6 0 0 16,3 8-2-16,2 3-3 16,3 3-2-16,-3 3-9 15,-2-4-19-15,-4 1-97 16</inkml:trace>
  <inkml:trace contextRef="#ctx0" brushRef="#br1" timeOffset="165216.3261">10776 12558 297 0,'0'16'38'0,"0"9"-36"15,0 2 3-15,0-1 2 16,0-5-1-16,0 4-6 16,0-2-1-16,3-5-8 15,0-2-24-15,0-7-69 16</inkml:trace>
  <inkml:trace contextRef="#ctx0" brushRef="#br1" timeOffset="165906.1899">11565 11829 313 0,'-7'0'0'0,"7"0"6"0,0 3-6 15,10 16 8-15,4 7-3 16,8 0 2-16,2 5 2 15,7 2 10-15,2 6 0 16,9 1 3-16,3 7 1 16,-2 1-7-16,2 5 0 15,1 1-4-15,-4 4-1 16,1-3-4-16,-5-7-1 16,0-1-3-16,1-3 0 15,-2-7 0-15,-1-7-3 16,-8-6 0-16,-5-7 0 15,-4-7-4-15,-9-7-1 0,-2 2-5 16,-5-5-6 0,-3 0-14-16,0-13-26 0,0-18-205 15</inkml:trace>
  <inkml:trace contextRef="#ctx0" brushRef="#br1" timeOffset="166212.1997">12237 11943 270 0,'-9'-9'94'0,"1"6"-91"15,5 3 0-15,-7 0 18 0,-2 3-12 16,-12 13 0 0,-4 9 3-16,-2 6 2 0,-6 5-3 15,-2 9 0-15,3 5 1 16,-8 9-4-16,4 7-2 15,-3 3-2-15,-1 2-4 16,4-8 4-16,4-2-4 16,6-7 0-16,5-4 0 15,9-7-1-15,2-10-1 16,7-6-5-16,6-10-7 16,0-9-13-16,13-8-34 15,9 0-58-15,17-12-103 16</inkml:trace>
  <inkml:trace contextRef="#ctx0" brushRef="#br1" timeOffset="166429.6732">12496 12270 315 0,'11'-2'40'15,"2"-1"-34"-15,5 3 3 16,6 0 1-16,-2 0-2 16,1 0-4-16,-1 5-4 15,-4 6-7-15,0 4-5 16,-5-2-16-16,-2 3-63 0</inkml:trace>
  <inkml:trace contextRef="#ctx0" brushRef="#br1" timeOffset="166640.8811">12610 12577 316 0,'0'12'45'16,"0"10"-39"-16,0 2-6 16,0 3 1-16,0 6 4 15,10 0 1-15,-1 0-1 16,-2 5-4-16,4-2-1 15,-5 1 0-15,0-6-8 16,-6-4-6-16,0-5-25 16,0-3-96-16</inkml:trace>
  <inkml:trace contextRef="#ctx0" brushRef="#br1" timeOffset="169086.3906">13217 12391 169 0,'0'0'40'16,"0"0"-38"-16,0 0 7 15,0 7 4-15,-6 0-2 0,0 0 0 16,6 2 1 0,-3-3-1-16,3-2 2 0,0-1-5 15,0-3-8-15,0 0-5 16,0 0 2-16,9 0-11 16,-3-7 14-16,3-11 5 15,-5 0 4-15,-4-4-2 16,0 6-6-16,-4 5 4 15,-5 9 10-15,-3 2-7 16,-5 0-2-16,4 5-1 16,0 11-1-16,1 3-4 15,5-1 0-15,6-7 2 16,1 1-4-16,0-6-2 16,4-2-2-16,15-4-10 0,0 0-19 15,8 0-88-15</inkml:trace>
  <inkml:trace contextRef="#ctx0" brushRef="#br1" timeOffset="169790.0299">13957 12115 280 0,'-6'0'30'15,"-3"0"-17"-15,2 0 4 16,2 0-2-16,0 3-10 15,1 10-1-15,1 4 4 16,3 10 0-16,0 12 4 16,0 6 3-16,0 10-4 15,0 6 3-15,0-2-2 16,0 0-4-16,0-4-3 0,1-7-3 16,10-4 1-1,7-8-1-15,0-6-2 0,6-4-1 16,-1-12 0-16,6-2-1 15,4-12 0-15,-2 0 1 16,5-12 0-16,0-14 0 16,1-13-1-16,1-9-5 15,-2-8 7-15,-4-2 0 16,-6-1-5-16,-3 1 4 16,-8 6 2-16,0 5 1 15,-9 14 0-15,0 11-1 16,-6 11 1-16,0 7-1 15,0 4 4-15,0 0-3 0,0 0 1 16,0 0-3 0,0 0-2-16,0 19 2 0,0 8 1 15,0 12 6-15,-3 7-6 16,3-1 2-16,0 6 2 16,0-3-2-16,9-1-1 15,5 2-1-15,8-5-1 16,0 0 1-16,8-4-1 15,3-11 0-15,1-3 0 16,7-8 0-16,3-7-4 16,1-11-7-16,1 0-10 15,-4-8-60-15,-9-21-165 16</inkml:trace>
  <inkml:trace contextRef="#ctx0" brushRef="#br1" timeOffset="170269.0011">13769 11838 172 0,'-9'-17'22'16,"3"10"-15"-16,2 3 32 16,0 1-9-16,4 3-5 15,0 0-11-15,0 0-8 16,0 0-4-16,0 0 0 15,8 0 7-15,10 7 3 16,6 4 2-16,7 0-4 16,8-4-2-16,7 1 3 15,6-5 2-15,8-3 3 16,7 0 1-16,3 0 0 0,5 0-7 16,1-3-1-1,-8-5-6-15,-3 6-3 0,-13-3-4 16,-10-2-1-16,-10 3-5 15,-3-3 0-15,-7-4-4 16,-5 4-27-16,-7-1-74 16,-10-3-119-16</inkml:trace>
  <inkml:trace contextRef="#ctx0" brushRef="#br1" timeOffset="170496.3672">14522 11429 233 0,'0'0'80'0,"0"7"-71"16,20 20-9-16,3 8 11 16,9 6-5-16,7 0 1 15,1-5-4-15,0 1-3 16,2-8-3-16,-3-3-11 15,-5-5-28-15,-13-10-192 16</inkml:trace>
  <inkml:trace contextRef="#ctx0" brushRef="#br1" timeOffset="171058.5382">11561 11531 285 0,'0'-3'25'16,"4"-1"-17"-1,19 4-8-15,6 0 10 0,16 0-1 16,4 0-2-16,13 5 4 15,5 2-2-15,3-1-5 16,-3 3-2-16,2-2-1 16,1-4-2-16,0-3-2 15,-6 0-4-15,-6 0-5 16,-13 0-9-16,-12-13-82 16</inkml:trace>
  <inkml:trace contextRef="#ctx0" brushRef="#br1" timeOffset="171260.3428">12120 11239 367 0,'0'6'12'0,"10"5"-5"15,22 11-7-15,10 7 10 16,7 9-4-16,-1 12-6 15,7 2 0-15,2 3-14 16,1 0-21-16,0-10-94 16</inkml:trace>
  <inkml:trace contextRef="#ctx0" brushRef="#br1" timeOffset="171876.1326">15986 12057 340 0,'0'0'0'16,"0"0"-6"-16,27 0 6 15,31 0 7-15,3 0 7 16,11-4-1-16,-1 3-4 16,4 1 8-16,-7 0-9 15,-3 0-2-15,-7 0-6 16,-6 0-5-16,-9 0-4 15,-5 0-7-15,-13 0-20 0,-13-6-166 16</inkml:trace>
  <inkml:trace contextRef="#ctx0" brushRef="#br1" timeOffset="172122.258">16318 11753 319 0,'0'0'8'0,"0"10"-1"15,0 30-7-15,11 18 12 16,4 9-1-16,-2 7-5 16,3-2-1-16,0 2 4 0,0-1-8 15,-9 7-1-15,-1-1-1 16,-4 1-5-16,-2-10-13 15,0-11-25-15,0-18-134 16</inkml:trace>
  <inkml:trace contextRef="#ctx0" brushRef="#br1" timeOffset="172767.8818">17493 11529 248 0,'0'-5'83'16,"0"5"-83"-16,-7 15-3 16,1 25 3-16,1 16 4 15,0 17 1-15,2 19 2 16,0 11 6-16,2 3 6 0,-2 0 2 16,0-6-5-16,3-9 0 15,0-10-7-15,0-15-8 16,-3-15 1-16,3-17-2 15,0-17 2-15,0-8-4 16,0-9 4-16,0 0-1 16,0-6 0-16,0-25-1 15,12-18-6-15,15-13 6 16,4-1-3-16,5 9-1 16,3 14 4-16,1 10 0 15,5 15 3-15,1 4-2 16,2 11 3-16,1 0 0 15,-4 15 0-15,-9 13 4 16,-3 5-6-16,-5 2 2 16,-6 1-2-16,-4 0 1 0,-11 2-2 15,-7-2 0-15,-1 8 5 16,-25-3-1-16,-9 5 0 16,-7-4-3-16,-4-6 1 15,1-7-1-15,-7-7-2 16,-2-6 0-16,0-6-2 15,5-2-7-15,3-8-5 16,10 0-16-16,15-11-65 16,11-12-217-16</inkml:trace>
  <inkml:trace contextRef="#ctx0" brushRef="#br1" timeOffset="173322.174">18791 11819 282 0,'-3'-5'68'0,"3"1"-68"15,0 4 5-15,19-3 3 16,14 3 12-16,12 0-7 15,7 0-2-15,7 14 7 16,-1 8-7-16,1 5-3 16,-7 2-6-16,5-3 2 15,-1-1-2-15,0-6 1 16,-8-1-1-16,-7-5-1 0,-11-4 0 16,-10 1-1-1,-7-5-2-15,-10-2 2 0,-3 1 2 16,0 0 5-16,-6 7 3 15,-24 6 5-15,-13 6-9 16,-12-1-4-16,1 0-2 16,-4-4 0-16,2 4 0 15,6 0-6-15,-1 1-2 16,2-1-8-16,2-1-21 16,9-5-51-16,10-6-173 15</inkml:trace>
  <inkml:trace contextRef="#ctx0" brushRef="#br1" timeOffset="173592.1683">18720 12589 316 0,'0'0'29'16,"3"4"-22"-16,23-1-7 16,10 0 15-16,13-3-9 15,8 0-1-15,9 0 0 16,2 0 6-16,0 0 0 16,0 0-8-16,3 0-3 0,5 0-7 15,-2 0-17-15,-9 0-108 16</inkml:trace>
  <inkml:trace contextRef="#ctx0" brushRef="#br1" timeOffset="174080.4288">20133 12166 295 0,'-14'33'0'16,"0"14"0"-16,-1 10 0 15,5 5 6-15,-1 4 4 16,4-1-3-16,7-12 9 15,0-3 11-15,15-9-10 16,14-8 1-16,10-8 4 16,10-9-2-16,5-10-5 15,5-6-9-15,0 0-5 16,-1-25-1-16,-1-8-1 16,0-14 1-16,-4-8 0 0,-6-8-1 15,-11-7 1-15,-11-4 1 16,-16 2 0-16,-9 12 4 15,-12 12 8-15,-30 15 2 16,-13 11 0-16,-6 8-7 16,-5 14-4-16,2 0-4 15,1 4-4-15,6 10 0 16,11 5-3-16,14 2-5 16,10-2-11-16,15-4-42 15,7-4-109-15</inkml:trace>
  <inkml:trace contextRef="#ctx0" brushRef="#br1" timeOffset="174627.9907">22770 11797 369 0,'16'0'3'0,"9"0"-3"16,29 9 9-16,4-1 2 16,15-1 0-16,8 1 4 15,2-5 1-15,-8-3 0 16,-10 0-14-16,-13 0-2 15,-13-3-14-15,-7-8-23 16,-15-10-92-16</inkml:trace>
  <inkml:trace contextRef="#ctx0" brushRef="#br1" timeOffset="174792.3973">23290 11840 283 0,'-15'44'58'0,"-1"25"-46"16,-2 13 4-16,-4 2 4 15,4 4 1-15,4-3-10 16,0-5-11-16,1-10 0 16,4-15-5-16,5-14-15 15,4-15-19-15,0-20-94 16</inkml:trace>
  <inkml:trace contextRef="#ctx0" brushRef="#br1" timeOffset="175010.2129">23700 11980 258 0,'0'29'66'0,"0"14"-65"16,0 13 6-16,-8 6 11 16,2 1-5-16,1 0-11 15,4-6 0-15,1-11-2 16,0-18-2-16,0-12 1 15,0-13-9-15,0-3-13 16,0 0-16-16,0-19-102 16</inkml:trace>
  <inkml:trace contextRef="#ctx0" brushRef="#br1" timeOffset="175146.1273">23725 12274 51 0,'13'-12'150'16,"0"9"-91"-16,8 2-11 0,6 1-10 15,9-3-7-15,6 3-12 16,5-3-8-16,3-1 0 15,0 2-9-15,-4-4-2 16,-1-1-11-16,-4-8-26 16,-1-7-60-16</inkml:trace>
  <inkml:trace contextRef="#ctx0" brushRef="#br1" timeOffset="175332.0382">24393 11975 417 0,'-21'38'1'0,"-3"12"1"0,-7 9 8 16,1 11-3-16,6 0-3 15,3-1-4-15,8-6 0 16,2-11-2-16,10-13-8 16,1-16-17-16,1-12-16 15,22-11-85-15</inkml:trace>
  <inkml:trace contextRef="#ctx0" brushRef="#br1" timeOffset="175602.642">24637 12100 253 0,'0'15'48'0,"0"22"-47"0,-7 14 23 15,-14 8 0-15,-1 10 7 16,-1-1-2-16,6-3-9 15,3-14 3-15,12-11-9 16,2-6 0-16,6-8-9 16,21-4 0-16,11-11-3 15,11-5 0-15,12-6 0 16,6 0-2-16,2-17 0 16,-5-5-5-16,-9-7-4 15,-10-5-8-15,-12-3-23 16,-9-7-31-16,-14-6-53 0</inkml:trace>
  <inkml:trace contextRef="#ctx0" brushRef="#br1" timeOffset="175774.7494">24732 12131 359 0,'0'0'12'0,"1"0"-6"16,29 0-6-16,13 0 22 15,17-5-20-15,5-2-2 16,-2-3-7-16,-11 1-3 16,-9-1-34-16,-14 2-157 15</inkml:trace>
  <inkml:trace contextRef="#ctx0" brushRef="#br1" timeOffset="175940.1496">24816 12296 453 0,'0'0'1'0,"0"0"-1"16,13 0 5-16,22 0-5 15,18 0-1-15,9 0-14 16,2 0-27-16,-1-12-22 16,-6-4-96-16</inkml:trace>
  <inkml:trace contextRef="#ctx0" brushRef="#br1" timeOffset="176164.3192">25826 12074 399 0,'-37'26'36'15,"-6"18"-31"-15,-15 23-5 16,-11 12 9-16,-1 6-9 15,2-4-3-15,11-10-6 16,-2-7 4-16,7-15-7 16,10-16-25-16,13-14-18 15,15-16-38-15,14-3-111 16</inkml:trace>
  <inkml:trace contextRef="#ctx0" brushRef="#br1" timeOffset="176471.7735">25677 12221 337 0,'11'0'26'0,"4"0"-21"16,6 8 11-16,4 25-1 15,3 19 2-15,2 14-8 16,0 6 3-16,4-1-5 16,5-5 2-16,6-12 2 15,1-13-2-15,5-11-5 16,-1-11 0-16,1-13 3 0,5-6 1 15,3 0 14-15,2-18-10 16,0-19-12 0,-2-14 3-16,-3-15 3 0,-5-12-2 15,-3-3 5-15,-9 1-9 16,-9 11-3-16,-10 14-3 16,-8 21-6-16,-4 8-11 15,-2 13-22-15,-3 4-51 16,0 6-144-16</inkml:trace>
  <inkml:trace contextRef="#ctx0" brushRef="#br1" timeOffset="176809.8656">27465 12281 105 0,'32'-13'70'0,"3"7"-60"16,2 3 26-16,2 3 14 15,1 0-13-15,2 0-10 16,6 0-1-16,7 0 7 15,9 0-1-15,9 0-4 16,9 0-3-16,0 0-15 0,-1 0-4 16,-17 3-6-16,-17-3-5 15,-14 0-12-15,-13 0-26 16,-5-7-47-16,-9-8-80 16</inkml:trace>
  <inkml:trace contextRef="#ctx0" brushRef="#br1" timeOffset="177028.3143">27965 11906 196 0,'-11'59'41'16,"-4"11"-13"-16,-3 17 34 15,-3 9 8-15,5-5-28 16,6-1-25-16,7-14-9 15,3-13-8-15,1-12 0 16,15-14-2-16,2-11-20 16,5-16-38-16,-3-10-154 15</inkml:trace>
  <inkml:trace contextRef="#ctx0" brushRef="#br1" timeOffset="178197.8586">6072 10581 257 0,'6'-13'42'16,"-6"1"-31"-16,0 8-6 15,0 4-5-15,0 0-3 16,0 19 1-16,3 20 2 16,7 15 10-16,-2 14-3 15,-2 12 15-15,0 13-2 16,1 12-5-16,-4 17 2 15,-3 14-5-15,0 10 11 16,3 5-11-16,-3 3-6 16,6 0 0-16,5-3 0 15,5-3-4-15,-1-14 4 16,9-2-4-16,-5-6-1 16,5-14 0-16,0-5 0 0,-3-4-1 15,-5 4 2-15,-4-5-2 16,0-6 0-16,-3-17 2 15,0-16-1-15,0-11-1 16,4-12 0-16,-2-3-1 16,-2-8-2-16,1-10-3 15,-4-7-4-15,0-6-8 16,-6-5-15-16,3-1 1 16,2-23-16-16,-2-29-34 15</inkml:trace>
  <inkml:trace contextRef="#ctx0" brushRef="#br1" timeOffset="180582.5616">6594 10986 265 0,'30'-23'26'16,"9"8"-19"-16,13 1-3 15,-6 4-2-15,-1 10-2 16,0 0 4-16,4 0-4 16,9 3 4-16,8 4 4 15,11-4 7-15,4-3-1 16,7 0 6-16,6 0-10 16,0 0-2-16,0-10 7 15,6-2-6-15,0 4-1 16,6 1-2-16,4-1 3 0,4 1-3 15,8 4 4-15,2-1-3 16,-3 0 0-16,-2 4-3 16,-4 0-3-16,-2 0 5 15,-7 0-4-15,3 0-1 16,6 0 1-16,9-3-1 16,7-1 3-16,8 1-2 15,4 0 2-15,-1 3-3 16,1 0 2-16,-7 0 0 15,-5 3-2-15,-4 1 1 16,6-4 0-16,-5 0 3 16,3 0-4-16,-1 0-1 15,0-7 1-15,-3-2 0 16,-2 3 0-16,-4-1-1 16,-7 6 1-16,6 1-1 0,7 0 2 15,3 0 0-15,5 0 3 16,9 10-5-16,-1 2 0 15,-1-1 0-15,1 1 0 16,-7 5 2-16,-2-2-2 16,-5 4 0-16,-3 3 6 15,-2-5-6-15,3-1 1 16,-2-5-1-16,7-7 0 16,7-4 2-16,1 0-1 15,-5 0 0-15,2-4 1 16,3 1-1-16,3-2 1 0,6 2-1 15,-3-5-1-15,0 5 0 16,-3-5 1-16,-10 1-1 16,-3 0 1-16,-2 2-1 15,3-2 1-15,0-3 1 16,5 0 0-16,3 1-2 16,-3 1 0-16,-3 3 0 15,4-1 1-15,-10 6 2 16,-4 0-1-16,6 0 0 15,-2 0-1-15,4 0 3 16,2 0-4-16,-4 0-2 16,8 0 2-16,2 0 0 15,-3 0 0-15,0-3 0 16,0 3 0-16,-1 0 0 16,-3 0 2-16,4 0-2 15,-5 9 0-15,-1 4 0 0,-4 1 0 16,-2 5 0-16,-1-4 0 15,-3 0 1-15,4-4-1 16,5-2 3-16,4-3-1 16,7-6-2-16,-1 0-1 15,1 0 1-15,-7 0 0 16,-8 0 2-16,-6 0-2 16,-4 0 0-16,1 0 3 15,-1 0-3-15,6 0 3 16,7 0-3-16,1 0 0 0,0 0 1 15,3-7-1-15,-5 2 0 16,-6 2 1-16,-5 2 0 16,-1-1-1-16,-2-3 6 15,4 2-4-15,3 1-2 16,1-1-1-16,0 0 1 16,0 3 0-16,-3 0 0 15,-6 0 0-15,-4 0 0 16,-4 0 0-16,1 0 1 15,1 6-1-15,5-4 1 16,-4 1-1-16,3-3-1 16,1 0 1-16,1 0 0 15,1 0 0-15,-4 0 0 16,1 0 0-16,-3-3 1 16,1-2-1-16,3 2 2 0,-2 0-1 15,-2-1-1-15,3 0-1 16,1 1 1-16,4-2 0 15,3 5 0-15,-2-3 0 16,-3 3 0-16,-5 0 0 16,-7 0 1-16,1 0 0 15,-4 0-1-15,2 3 2 16,-1 2-2-16,3 2 2 16,3-3-2-16,2 2-2 15,-1-6 2-15,-3 3 0 16,-3-1 0-16,-6-2 0 15,-7 0 0-15,-1 3 3 0,1 2-2 16,2-2 0-16,4 0 1 16,-4-3-2-16,1 0-1 15,-5 0 1-15,-1 0 0 16,1 0 0-16,-4 0-1 16,0 0 1-16,1 0-1 15,0 0 1-15,0 0 1 16,2 0-1-16,1 0 1 15,1 0 0-15,4 0 0 16,1 0-1-16,-6 0 0 16,-5 3-1-16,-9 0 1 15,-6 3-1-15,-3-3 1 16,-4 0 0-16,-3-2 0 0,-7 2 0 16,-2 0-1-16,-7 0 2 15,-5-1-1-15,-6-2 0 16,-4 0-1-16,-6 4 1 15,-9-4 1-15,-3 0-1 16,-3 3 0-16,-3-3 0 16,0 0-1-16,0 0 1 15,0 0 0-15,0 0 0 16,0 0-1-16,0 0 1 16,0 0-1-16,0 2 0 15,0 9 1-15,0 9 0 16,0 9 1-16,0 4-1 0,-3 0 0 15,0-4 0-15,2 2 0 16,1 1 0-16,-2 4 1 16,0 8-1-16,1 1 0 15,-2 6 2-15,1 8 0 16,1-4-2-16,1 8 0 16,0 7 0-16,0-1 0 15,0 4 1-15,0-3-1 16,4-7 0-16,1-4 3 15,0-5-3-15,-1-2 2 16,4 2-1-16,-3 5 2 16,1-5 1-16,0 3-2 15,-1 1 1-15,-1 0 0 16,4 6-2-16,-4 2 0 16,2 9 5-16,0 1-2 0,2-4 0 15,0-2 2-15,2-7-2 16,-4-5-2-16,-3-3 3 15,0 0 1-15,-3-4-2 16,0-4-4-16,0-6 4 16,-6-3-1-16,-2-2-2 15,0 1 0-15,1-1 0 16,3 1 2-16,1 3-1 16,1 1 0-16,1 0-1 15,1-1 0-15,0-11 0 16,0-4-1-16,0-2 0 15,0-12 0-15,0 1 0 0,0-6 0 16,0-3 0-16,0-2 1 16,0 2-1-16,0-3-1 15,0 0 0-15,0 0-2 16,0 0-7-16,0 0-13 16,0 0-18-16,-14 0-26 15,-21 0-86-15</inkml:trace>
  <inkml:trace contextRef="#ctx0" brushRef="#br1" timeOffset="183423.9733">6439 13669 73 0,'-9'9'54'0,"3"-8"-26"15,6-1-13-15,0 0 3 16,0 0 1-16,0 0-4 16,6 0 6-16,9-1 6 15,6-9 0-15,7-1-4 16,5 4-4-16,9-4-6 16,10 3 3-16,9 5-1 15,5-2-7-15,4 2-6 16,0 0 1-16,-3 1 0 15,8 2 1-15,4-3 2 16,4 3 1-16,1 0-4 0,7 0 5 16,3 0-3-16,7 0 2 15,4-6 0-15,8 1 1 16,8-1-2-16,-3 2 2 16,3-3 0-16,3 2-4 15,-2-1 2-15,2 2 3 16,3 1-3-16,-1-1 0 15,1 4-6-15,9 0 6 16,10-5-4-16,11 2 3 16,7-2-2-16,9-4 0 15,-7 1 0-15,2 4 3 16,-18 1 0-16,-4 3-2 16,-3 0 0-16,-7 3-2 0,4 9 2 15,-7-1-3 1,-7 4-1-16,0-2 0 0,-8-1 0 15,-8 3 2-15,-3-4-2 16,4-1 4-16,5-3 3 16,14-2 0-16,3-2 2 15,4 2-8-15,-4 4 0 16,-6 3-1-16,-2-2 0 16,-4 2 1-16,0-2 0 15,1-2 4-15,5 3-4 16,0-4 2-16,-5 2-1 15,2 1-2-15,-10 0 0 0,3-2 0 16,-4 0 1 0,1-1 2-16,-4 3-2 0,-2-2 1 15,2-4 1-15,-4 7 0 16,6-4 0-16,0 0-1 16,3-2 0-16,-1 2 0 15,3-4-2-15,-5 1 0 16,0-1 1-16,-9 0 0 15,-2 3-1-15,0-3 0 16,1-1 1-16,4 0 1 16,0 1 0-16,1 0-2 15,1-3 2-15,-2 0-1 16,2 0 3-16,6 3-4 16,-7 3 3-16,2-3-3 15,-1 1 0-15,0 2 0 0,5-3 1 16,3-1 0-16,-1 2-1 15,-1-1 0-15,-2 1 0 16,2-4 0-16,7 0 0 16,-4 0 0-16,3 0 0 15,-7 3 0-15,4 0 0 16,5 2 0-16,0-5 3 16,4 3-3-16,-6 0 0 15,-3 0-1-15,-5-1 1 16,3-2-3-16,-1 3 3 15,3-3 0-15,-1 0 0 16,10 0 1-16,6 0-1 0,3 0 1 16,2 0-1-16,-1 0 0 15,-3 0-2-15,-3-3 2 16,2 1 0-16,-4-1 0 16,2 0 0-16,9-1 0 15,0-3 1-15,7 0-1 16,1-2-1-16,-3 0-3 15,0 2 2-15,0-5 2 16,-5 5 0-16,-6 0 2 16,7-1-2-16,-5 1 1 15,1 0 1-15,-2 2-2 16,-3-1-2-16,-4 5 2 16,2-2 0-16,-6 3 0 0,3 0 0 15,-5 0 1-15,1 0 0 16,-4 0-1-16,-6 0 1 15,-2 0-2-15,-5 0 1 16,-1 3-1-16,1-3 1 16,-8 0-1-16,1 0 2 15,-5 0-1-15,-1 0 2 16,-1 0-1-16,3 0 1 16,4 0 2-16,-2 0-4 15,-2 0 1-15,-2 0-1 16,-1 0-1-16,5 0 1 15,-2 0 1-15,0 0-1 0,-2 1-1 16,-4 2 1 0,-1-3 0-16,-3 0 1 0,-3 0 2 15,3 0-2-15,1 0 1 16,3 0 0-16,-1 0-2 16,-1 0-1-16,-2 0 1 15,-2 0 0-15,4 0-1 16,-1 6 1-16,-1 0 0 15,-3-3 0-15,0 0 2 16,0-3-2-16,-2 0 0 16,0 0 0-16,-3 0 1 15,3 0 0-15,-1 0 1 16,1 0-2-16,-6 0 0 16,2 0-2-16,-4 0 2 15,4 0 0-15,5 0 0 0,2 0 0 16,1 0 0-16,0 0-2 15,-1 0 2-15,-7 4 0 16,-5 2 0-16,-2 3 1 16,-6-2 2-16,-7-1-3 15,3 0 1-15,-4-3-1 16,-1-3 0-16,-5 0 0 16,-5 0 0-16,-5 0-1 15,-4 0 1-15,1 0 0 16,0-9 0-16,5 3-3 15,-1-1 3-15,0 0 0 16,-1 2-2-16,-9 2 1 0,-2 3-1 16,-5 0 1-16,-3 0 0 15,-2 0 1-15,0 0 0 16,-1 0 0-16,0 0 0 16,0 0 0-16,-3 0 0 15,-4 0 0-15,-5 3 0 16,-1-3-1-16,-1 0 0 15,-2 0 0-15,1 0 0 16,2 3-2-16,6-1 0 16,3 5-8-16,2 0-7 15,1-1-13-15,-6 7-20 16,-9-10-75-16</inkml:trace>
  <inkml:trace contextRef="#ctx0" brushRef="#br1" timeOffset="190066.7624">8628 15954 0 0,'0'0'17'15,"0"-7"-17"-15,3-8-3 16,3 3 3-16,-2 2 31 0,-1 6-6 15,-3-2-3 1,3 5 6-16,-3 1-2 0,0-3-7 16,0 3-2-16,0-4-4 15,0 0-6-15,0 0 1 16,0-6 7-16,0-8 8 16,0-4-9-16,0-5-6 15,0-5 3-15,0-12-4 16,0 0 2-16,0-8 2 15,0 1-2-15,0-5 0 16,0-2 7-16,0-5-6 16,3 1 3-16,-3-1-10 0,0-6 2 15,0 4-1 1,0-7-4-16,-3-4 0 0,0 2 1 16,0-6 0-16,-1 7 3 15,4-1-4-15,-3 5 3 16,3 6-1-16,0 3 6 15,0-1 7-15,0 2-4 16,0-3-6-16,3 6-1 16,4 4 0-16,-1-1-2 15,0-3-1-15,0-3 0 16,-3-3-1-16,4 2 2 16,-2-1-2-16,-2 2 3 15,0 4-3-15,0 4 0 16,0 7 0-16,0 7 0 15,-3 1 1-15,3 3 1 0,-3 0-2 16,0 3-1-16,0 4 1 16,0-3 0-16,0 3 0 15,0-2 0-15,0 1-1 16,0 2 2-16,0 3 0 16,0 3 0-16,0 0-1 15,0 6 0-15,0 1 1 16,0 2-1-16,0 1 0 15,0-1 0-15,0-2 0 16,0-2 0-16,0-1 0 16,0-3 1-16,3 6-1 15,1 1-1-15,-4 1 1 0,3 6 0 16,-3 0 1-16,0 4-2 16,0 0 0-16,0 0-6 15,0 0 2-15,0 0 0 16,0 0 5-16,0 0 1 15,0 0-1-15,0 0 0 16,0 0 0-16,0 0 0 16,0 0 2-16,0 0-2 15,0 0 0-15,0 0 0 16,-3 8 1-16,-4-1 0 16,4-2 0-16,3-5 2 15,-3 0-3-15,3 0 1 16,0 2 3-16,0-2-4 0,0 0 1 15,0 0-1 1,0 0 0-16,0 0 0 0,0 0 1 16,0 0-1-16,0 0 0 15,-3 8 0-15,0 2-1 16,-7 2 1-16,2 2 0 16,-1 2 0-16,0-1 0 15,3-2 0-15,2-1 0 16,-2-5 0-16,-2 5 1 15,2 1 0-15,-4 1-1 16,-2 2 0-16,3 2-1 16,-3-3 1-16,0 4 0 0,-3-1 0 15,0 4 0 1,-4 7 1-16,4-2-1 0,-6-3 0 16,6 3 0-16,-6-1 0 15,6-8 1-15,-4 4 2 16,1-2-3-16,0 3-2 15,-3-1 2-15,-1 1 0 16,1 2 2-16,-3 4-1 16,-3 2-1-16,-1 1 0 15,-5 1 1-15,3 1-1 16,-1-5 1-16,1 2 0 16,-3-4 0-16,5 1-1 15,1-4 1-15,2-6-1 16,2 4 1-16,4-4-2 15,2 0 1-15,1 2 0 0,1-6 0 16,0 3 0-16,3-5 0 16,-4-1 0-16,7-4 0 15,-3 0 0-15,6-2 0 16,0 2 1-16,0-7 0 16,3 3-1-16,-3-3 0 15,2 1 0-15,4 2 2 16,0-3-2-16,0 0 0 15,0 0 0-15,0 0 0 16,0 3-3-16,0-3 4 16,0 0-2-16,0 0 1 15,0 0 0-15,0 0 1 0,0 0-1 16,0 0-1-16,0 0-2 16,0 0 2-16,0 0-2 15,0 0 3-15,0 0-2 16,0 0 2-16,0 0 0 15,0 0 0-15,10 0 0 16,2 0 4-16,4 0-3 16,1 0 1-16,5 0-2 15,2-3 0-15,4 0 2 16,-1 2-2-16,6 1 0 16,-6-3 0-16,-3 3 0 15,-2 0 0-15,-1 0 1 16,-3 0-1-16,3 0 2 0,-2 0-2 15,1 0 0-15,2 0 0 16,0 0 1-16,1 0-1 16,2 0 2-16,2 0-1 15,6 0 0-15,0 0 0 16,4 0 0-16,0 0-1 16,2 0 1-16,0-3 2 15,0-3-3-15,-4 3 0 16,1-3 1-16,-3 5 0 15,0-2-1-15,-5 3 0 16,2 0 0-16,0 0 0 16,1 0-1-16,2 0 1 0,6 0 2 15,0 0-1 1,0 0 0-16,-1 0-1 0,-5 0 1 16,-3 0-1-16,-2 0 1 15,-1 3 0-15,-3-3 1 16,3 0-2-16,0 1 0 15,1 2 1-15,5-3 0 16,0 0 0-16,-2 3-1 16,2-3 0-16,-6 3 0 15,-2-1 0-15,-1 2 0 16,-3-4 0-16,3 0 1 16,-2 0-2-16,-3 0 1 15,1 0 0-15,-4 0 0 16,-2 0 0-16,-5 0 0 15,4 0 0-15,-7 0 0 0,0 0-1 16,-3 0 1-16,1 0 1 16,-4 0 0-16,1 0 1 15,3 0 1-15,-4 0 1 16,0 0 2-16,0 0-1 16,0 0 1-16,-4 0-4 15,-7-6-1-15,-1-4-1 16,-1-1 2-16,-1-3 2 15,-2-2-1-15,-2-4 0 16,0 0-2-16,0 2 0 16,-3-1-1-16,5 1 4 15,-2 0-3-15,-3 3-1 0,3-6 0 16,-3 2 1-16,2 1-1 16,-3-2 0-16,2-2 1 15,-2 5 0-15,5-2-1 16,-5 2 1-16,7 5-1 15,0-3 2-15,3 5-1 16,2-2-1-16,-1 1 3 16,2 0-2-16,2 0 1 15,-2-2-1-15,0 0-1 16,1-1 0-16,1 0 0 16,-2-2 0-16,0 5 0 15,3-3 0-15,-4 3 3 16,2 0-2-16,-1-3-1 0,-1 3 1 15,1-4-1-15,0 0 0 16,0-1-1-16,0 0 0 16,-3 0 1-16,2-2 0 15,1 6 1-15,1-2-1 16,2-1 0-16,-4 4 0 16,1-2 2-16,0 1-2 15,-3 2 0-15,3-3 0 16,0-1 0-16,-4 3 0 15,2-3 0-15,2 0-1 16,-4-2 0-16,4 2 1 16,3 2 2-16,-2-3-2 15,-2 4 0-15,1 1 0 16,0-2-2-16,-1 2 2 0,4-5 0 16,-5 5 1-16,1-2-1 15,1-4 0-15,3 3-1 16,-3 1 1-16,4 5 1 15,-2-4-1-15,4 7 0 16,-3-3 0-16,3 3 0 16,0 0 0-16,-3-3-4 15,3 5 4-15,-1-3-2 16,-2 1 2-16,2 0 0 16,3 1 0-16,-2-1 1 15,0 1-1-15,0-1 0 16,0 0 1-16,0 4-1 15,3-3 0-15,-4 3 1 0,4 0-2 16,-3 0 0-16,3 0 0 16,0 0-1-16,0 0 0 15,0 0 1-15,0 0 0 16,0 0 1-16,0 0 1 16,0 0-1-16,0 0 0 15,0 0 0-15,0 0-1 16,0 0 0-16,0 0 0 15,0 0-2-15,0 0 2 16,0 0-4-16,0 0 3 16,0 0-3-16,0 18-1 15,0 8 6-15,0 6 0 0,-3-3 0 16,0-1 3-16,0-6-3 16,0-4 0-16,3 2 0 15,0-1 0-15,0 7 0 16,0-3 1-16,0 5-1 15,0-5-1-15,0 6 1 16,0 0 1-16,0 1-1 16,0 0-1-16,0 3 1 15,0-4 1-15,0 0-1 16,0-4 0-16,0-1-1 16,0-2 1-16,-3-1 0 15,3 1 0-15,0-4 0 16,0 0 1-16,0 5-1 15,0-5 0-15,0 1 0 16,-3 7 0-16,3-4 1 0,0 3-2 16,-4-1 1-16,3 0 0 15,1-2 0-15,0-5 1 16,-4-1-1-16,4-2 0 16,0 0 0-16,-3 1 0 15,3 4 0-15,0-1 0 16,-3 4 0-16,3 0 0 15,-3 4 0-15,3-1 0 16,-3-3 0-16,0 0 0 16,0-3-1-16,0-2 2 0,3-1-1 15,-3-2 0 1,0-3 0-16,3 2 0 0,0 0 0 16,-4 2 1-16,4 4-1 15,0 2 0-15,-3 8 0 16,0 5 0-16,3 7-1 15,-3 1 1-15,3-1 0 16,-2-8 1-16,2-6-1 16,0-2 0-16,0-3 0 15,0-4 0-15,0-3 1 16,0-4-1-16,0 3 0 16,0 5 0-16,0 3 3 15,0 4-3-15,0 8 0 16,0 1-2-16,-3 1 2 0,0-2 0 15,3-4 0-15,-3 3 0 16,0-1 2-16,3 1-2 16,-3 0 1-16,-1-2-1 15,4 0 0-15,0-3 1 16,0-1-1-16,0 0 0 16,0 3 0-16,0-1 0 15,0 5-1-15,0-2 1 16,0 0 0-16,0-3 0 15,0-5 0-15,0 2 0 16,0-4 1-16,0-1-1 16,4 1 0-16,-1 0 0 15,0 3 1-15,-3 1-1 0,0 4 3 16,0 2-3-16,0 5 0 16,0-3 0-16,0 1 1 15,0-4-1-15,0-2 0 16,0-4 0-16,0 2 0 15,0-2 0-15,3 1-1 16,-3 6 2-16,3 1-1 16,-3 0 0-16,0-4-1 15,0 2 1-15,0-2 0 16,0 0 0-16,0 0 0 16,0-3 0-16,0 0 1 15,0-4-1-15,0-6 0 0,0 1 0 16,0-10 0-1,0 1 0-15,0-1 0 0,0-4 1 16,0 2 0-16,0-5-1 16,0 3 0-16,0 0 0 15,0-2-1-15,0-1 1 16,0 3 0-16,0-3 0 16,0 0 0-16,0 0 1 15,0 0-1-15,0 0 0 16,0 0 0-16,0 0-1 15,0 0 1-15,0 0-1 16,0 0-1-16,0 0-1 16,0 0-4-16,0 0-1 15,0 0 2-15,0 0-4 16,0 0-9-16,0 0-16 0,8 0-30 16,2 0-123-16</inkml:trace>
  <inkml:trace contextRef="#ctx0" brushRef="#br1" timeOffset="192086.2215">9220 12226 99 0,'-3'0'37'0,"3"0"-37"15,0 0-2-15,0 0 2 16,0 0 0-16,0 0-2 16,0 0 2-16,0 0 1 0,0 3 2 15,0-3 0 1,0 4 4-16,3-1 0 0,2-2-1 15,5 2 0-15,-4-3-2 16,3 0-3-16,-2 0-1 16,-1 0 1-16,0 0-1 15,-1 0-1-15,-2 0-1 16,0 0 2-16,0 0 2 16,-3 0 10-16,0-7 9 15,0-5-16-15,0 2-4 16,0 3 13-16,-6 2-9 15,-2 2 11-15,-1 1-12 16,-1 2 4-16,4 0-7 16,-3 0-1-16,3 0 0 15,2 0-1-15,2 0 1 0,2 0-2 16,0 0-9-16,0 2 6 16,0 1 4-16,6 1-8 15,-3-3 8-15,0-1 1 16,0 0 0-16,0 0 1 15,0 0-2-15,-3 0 2 16,0 0 4-16,0 0 4 16,0 0-3-16,0 0 2 15,0 0 1-15,0 0-2 16,0 3-3-16,0-3-4 16,0 0-1-16,0 0-9 15,0 0-17-15,0 7-45 0</inkml:trace>
  <inkml:trace contextRef="#ctx0" brushRef="#br1" timeOffset="192648.0164">9332 12596 13 0,'3'-7'31'0,"0"0"-11"15,-3 2-3-15,0 2 3 16,0 3 4-16,0 0 1 16,0 0 6-16,0 0-4 15,0 0-7-15,0 0-6 16,0 0-8-16,0 0-4 16,0 0-1-16,0 0-1 15,0 0 0-15,0 0 0 16,0 15 0-16,0 7 3 0,0 2 0 15,3 6-3-15,0 0 1 16,7 3 1-16,-4 4-1 16,2-1 2-16,-2 1 2 15,1-8 2-15,-1 2-3 16,-3-6-1-16,0-6 1 16,0-9-4-16,-3-2 1 15,0-8-1-15,0 0 0 16,0 0 2-16,3 0 0 15,-3 0 1-15,0 0-3 16,0 0-3-16,3 0-20 16,0-11-21-16,0-5-35 15</inkml:trace>
  <inkml:trace contextRef="#ctx0" brushRef="#br1" timeOffset="207777.2033">12177 13070 19 0,'-5'-4'45'0,"1"-4"-24"16,1 5-1-16,0 3-2 16,3 0-13-16,0 0-1 15,0 0-4-15,0-4-9 0,0 4 4 16,0-3 5-16,0 3 7 15,0 0 0-15,0 0-5 16,0 0 1-16,0 0-3 16,0 0 0-16,0 0 1 15,0 0 2-15,0 0 5 16,0 0 3-16,0 0 7 16,0 0-1-16,0 0-1 15,0 0-4-15,0 0-2 16,0 0 0-16,0 0-4 15,0 0-5-15,0 0 3 16,0 0-4-16,-3 0 0 0,3 0 0 16,0 0-3-16,0 14 3 15,0 8 7-15,0 5 4 16,0 4 0-16,0 0-6 16,-3 9 4-16,3-3 1 15,-3 7-3-15,3 6 0 16,-3 6 1-16,-1 3 0 15,4 7 5-15,0-3-5 16,-3-1 0-16,0 3-2 16,0 1 3-16,-5 0 2 15,3 4-3-15,1-7-3 16,0-1 0-16,1-4-2 16,3-2-1-16,0 3-1 15,-3 3 4-15,3 8-3 16,-3 6 3-16,0-3-1 0,3-2-3 15,0-1 1-15,0-1 2 16,0 1-3-16,0 0 0 16,0 0-1-16,0 3 5 15,0-4-5-15,0-1 4 16,0-7-2-16,0-5-1 16,0 2 1-16,0-6 1 15,0-1-1-15,0-1 0 16,0-5-2-16,3-1 3 15,3 1-1-15,-3-2-2 16,1 1 1-16,-1 0 0 16,-3 3-1-16,0-2 0 0,0 3 1 15,0-4 0-15,0-4-1 16,-7 0 0-16,1-6 0 16,0-5 1-16,3-5-2 15,0-5 2-15,3-6-3 16,-3-6 2-16,3-5-3 15,0-2-3-15,0 0-3 16,0-20-13-16,0-25-57 16,3-21-51-16,3-26-85 15</inkml:trace>
  <inkml:trace contextRef="#ctx0" brushRef="#br1" timeOffset="208818.1598">12189 13232 89 0,'0'-6'24'16,"0"0"-19"-16,-3-1-5 15,-5-5-7-15,4 2-3 16,-2 1 1-16,-3-1 9 16,3 3 3-16,-4 3 1 0,0-3 5 15,6 3 2 1,-1 1 2-16,4-1 7 0,1 3 5 15,0-2-3-15,0 3-14 16,0-4 2-16,0 4-5 16,0 0-2-16,-3 0 0 15,3 0 0-15,0 0 6 16,-7 7-2-16,-2 13 4 16,-9 16 1-16,0 5-4 15,-4 6 2-15,-5 0-4 16,-2 5 1-16,-3 3 2 15,-4 8-6-15,-6 0 2 16,-1-1 1-16,4-4-2 16,0-9 3-16,5-7-5 0,7-8 5 15,8-8-6-15,2-2 2 16,4-7-2-16,4-7 0 16,3-2-1-16,6-4-1 15,0-1 1-15,0 1-3 16,0-1 1-16,15 5 2 15,5 1 1-15,12-1 1 16,4 3-1-16,13 4 0 16,5-8-1-16,5 5 5 15,6-5-4-15,-7 0 3 16,1 2-3-16,-3 0 2 16,-4 3-3-16,-10-5 0 15,-5-4-2-15,-4-3 2 0,-6 0 0 16,-5 0 2-1,-4 0 2-15,-6-10 0 0,-3 2-2 16,-6-2 4-16,0-5 6 16,-3 0-2-16,0-7-2 15,0-3-4-15,-3-8 6 16,-9-7-7-16,0-16 0 16,-6-7-3-16,-1-6 0 15,-3-6-2-15,2-2 2 16,-4 6-2-16,6 5 0 15,2 6-1-15,2 11 1 16,1 7 2-16,4 12-1 0,0 8 0 16,-3 11-3-16,3 3 0 15,0 5-3-15,-1 3-6 16,-3 0-7-16,6 8-40 16,1 9-98-16</inkml:trace>
  <inkml:trace contextRef="#ctx0" brushRef="#br1" timeOffset="209674.0125">13181 15734 227 0,'-3'-30'38'0,"0"5"-14"16,0 11-10-16,0 6 10 15,3 8 13-15,-7 0-1 16,1 0-5-16,-11 0-10 16,-8 0-6-16,-14 8-7 15,-13 20-3-15,-7 13-1 16,3 4-3-16,8 5-1 16,9-2 0-16,13-6 0 15,14-7-2-15,5-6-1 16,7-3-1-16,7-4-2 15,15 3 2-15,11-3 1 16,6 0 3-16,7 2 0 0,2 1 1 16,-5-3 0-16,-9 3 1 15,-7-3-1-15,-12 0-1 16,-11 0 1-16,-4 0 3 16,0 0 1-16,-10 1-2 15,-15 3 3-15,-11-2-2 16,-3-2-4-16,-1-2 1 15,2-6-2-15,6-4 1 16,2-2-5-16,1-4 2 16,6 0-6-16,6-4-13 15,8 0-47-15,9-11-26 16,0-21-100-16</inkml:trace>
  <inkml:trace contextRef="#ctx0" brushRef="#br1" timeOffset="210130.0573">13384 15936 107 0,'3'0'144'16,"-3"0"-135"-16,3 0-7 16,0 18 0-16,0 19 5 15,0 12 10-15,3 8-8 16,0-2 0-16,5-3 2 15,5-4 3-15,4-12-7 16,3-3 1-16,2-11-6 16,-2-4 0-16,-1-11-2 0,2-3 3 15,-3-4 3-15,3-7-5 16,-2-19 0-16,2-10 1 16,-9-8-2-16,-5-7-2 15,-7 0 2-15,-3 5-6 16,0 7-4-16,0 16 10 15,-6 12 9-15,2 11 12 16,4 0-11-16,0 0-6 16,0 27-2-16,0 14-1 15,0 5 3-15,7-2 0 16,10-3-2-16,2-12 0 16,-1 0 2-16,6-7-3 15,-1-6-1-15,3-3 1 0,-5-7-1 16,6-3-3-16,-3-3-7 15,-2 0-15-15,5-16-25 16,-3-9-119-16</inkml:trace>
  <inkml:trace contextRef="#ctx0" brushRef="#br1" timeOffset="210424.2998">14097 15961 147 0,'0'33'18'16,"3"16"18"-1,1 10 5-15,4 6-18 0,4-6-6 16,-3 3-4-16,3-4 1 16,5 2 2-16,2-2-2 15,-2 1 2-15,3-6 0 16,-2-3-6-16,-4-6-7 15,-1-8-2-15,-4-9 0 16,-2-10-1-16,-4-7-2 16,0-5-5-16,-3-5-3 15,0 0 2-15,0-19-20 16,-16-19-162-16</inkml:trace>
  <inkml:trace contextRef="#ctx0" brushRef="#br1" timeOffset="210699.8654">14003 15928 255 0,'0'-10'54'15,"16"-2"-48"-15,19 2-5 16,14 1 6-16,3 6 1 16,11 3-7-16,-5 0 6 15,-1 4-6-15,-8 14 0 16,-7 1-1-16,-15 3 3 15,-7 3-2-15,-9 5 0 16,-11 2 0-16,0 9 7 16,-11 3 5-16,-12 0-3 0,-7-3-3 15,-2-1-7-15,3-3 0 16,5-7-9-16,6-13-14 16,9-12-68-16,9-5-136 15</inkml:trace>
  <inkml:trace contextRef="#ctx0" brushRef="#br1" timeOffset="210926.2982">14662 16053 109 0,'17'47'60'16,"-2"8"-4"-16,4 1-10 15,-2-1-11-15,0 0-10 0,2 1-6 16,-3-10-2-16,-4 3-5 15,-1-8-7-15,-1-5-3 16,-1-3-1-16,-6-11-1 16,1-8-3-16,-4-6-6 15,0-8-12-15,-4 0-20 16,-11-22-173-16</inkml:trace>
  <inkml:trace contextRef="#ctx0" brushRef="#br1" timeOffset="211203.8787">14639 15928 5 0,'0'-10'255'16,"0"-2"-239"-1,7 2-11-15,11-2 13 0,9-2 1 16,6 6-12-16,-1 2 2 16,3 6-5-16,-2 0 2 15,0 6-3-15,-5 13-1 16,-4 3 2-16,-8 0-2 15,-4 4 4-15,-6 6 2 16,-6 1 0-16,0 1 2 16,-2 0-1-16,-14-2-2 15,-7-2 0-15,0-5-6 16,-3 0-1-16,4-6-10 16,3-8-23-16,4-5-58 15,9-6-99-15</inkml:trace>
  <inkml:trace contextRef="#ctx0" brushRef="#br1" timeOffset="211556.0492">15140 15965 99 0,'0'0'76'0,"0"0"-48"15,0 7 9-15,0 16-1 16,0 13 0-16,0 8-11 15,0 0-10-15,3-6-3 16,6-5-1-16,3-5-8 16,6-6-1-16,4-10 1 0,1-9-1 15,3-3 4-15,3-1-3 16,-4-21 3-16,-1-6-5 16,-9-5 1-16,-5-8-2 15,-10 0 2-15,0-5 0 16,-10 8-2-16,-15 6 4 15,-1 17 6-15,-4 11-1 16,2 4-5-16,-2 0-4 16,8 15 0-16,2 3-8 15,13-3-24-15,4-4-29 16,3-7-69-16,3-4-50 0</inkml:trace>
  <inkml:trace contextRef="#ctx0" brushRef="#br1" timeOffset="211924.9165">15448 15909 66 0,'6'10'66'0,"4"11"5"15,3 4-20-15,-1 9-11 16,6 5-9-16,-3-2-9 16,1 4-6-16,1-2-4 15,-5-1 0-15,1-9-3 16,-3-3-9-16,1-10 0 15,-5-3 1-15,-3-9-1 16,0-4 0-16,-3 0 0 0,0 0 6 16,0-6 0-1,-6-16-3-15,-14-10-2 0,0-10-2 16,-2-7 0-16,2-6-8 16,8 4 8-16,2 4 0 15,10 10 1-15,0 3-4 16,0 9 4-16,13 6 0 15,0 5 0-15,6 0 0 16,4 1 0-16,3-1 0 16,-1 4 0-16,2-5 0 15,-5 8-12-15,2-2-46 16,-6-2-176-16</inkml:trace>
  <inkml:trace contextRef="#ctx0" brushRef="#br1" timeOffset="212327.8469">15925 15918 101 0,'16'-9'175'15,"10"-1"-161"-15,13-5-2 16,13-4 11-16,3-3-4 16,7 2-9-16,6 1 1 15,-7 0-1-15,-6 0-7 16,-9 6-3-16,-10-6-5 16,-13 4-11-16,-7 0-39 15,-16-7-212-15</inkml:trace>
  <inkml:trace contextRef="#ctx0" brushRef="#br1" timeOffset="212546.0057">16250 15544 317 0,'-3'31'9'16,"-5"18"-8"-16,5 17 4 15,3 4 5-15,0 3 2 16,0-6 5-16,17-6 3 15,4-6 2-15,9-9-10 16,7-6 0-16,5-7-8 0,7-5-4 16,8-9-1-16,1-11-12 15,12-8-18-15,3 0-81 16</inkml:trace>
  <inkml:trace contextRef="#ctx0" brushRef="#br1" timeOffset="213047.8105">17560 15606 287 0,'4'0'41'15,"6"0"-38"-15,9 0 3 16,3 22 4-16,8 15 2 16,3 13 0-16,1 10 3 0,0-2-4 15,4-10 1-15,-4-10-4 16,0-10-2-16,3-14-2 16,1-12 5-16,2-2-1 15,2-16-5-15,0-17 0 16,-6-14-3-16,-11-2 0 15,-9-12-1-15,-12-6 0 16,-4-6 0-16,0 6-9 16,-6 9-9-16,-4 17 3 15,4 22 13-15,3 13-29 16,3 6-118-16</inkml:trace>
  <inkml:trace contextRef="#ctx0" brushRef="#br1" timeOffset="213468.1376">18473 15693 179 0,'0'1'89'0,"0"2"-88"15,0 4 1-15,6-2 8 16,6 1 8-16,6 1-2 15,7-1 1-15,5-6 0 16,3 0-2-16,2 0 2 0,3-16-9 16,-4-9-8-16,-5-9 0 15,-7 1-3-15,-12-2 0 16,-8 0-1-16,-2-1-5 16,-12 4 2-16,-17 4 3 15,-6 15 4-15,-7 6 8 16,2 7 5-16,1 14 3 15,4 14-1-15,6 13-1 16,2 11-2-16,12 10-3 16,4 0-3-16,11 2-1 15,0-6 0-15,7-11 1 16,16-6 0-16,9-8-6 16,4-6 0-16,13-7-9 0,0-12-3 15,8-8-30 1,4-4-52-16</inkml:trace>
  <inkml:trace contextRef="#ctx0" brushRef="#br1" timeOffset="213708.2905">19330 15410 292 0,'-35'0'109'0,"-8"28"-106"16,-2 10 4-16,2 14 13 15,5 4-2-15,10 2-7 16,13-3 2-16,5-2-2 16,10-9 3-16,0-5-7 0,10-10-7 15,20-10-1-15,12-4-4 16,13-15-13-16,13 0-25 16,13-18-48-16,7-15-51 15,3-5-38-15</inkml:trace>
  <inkml:trace contextRef="#ctx0" brushRef="#br1" timeOffset="221784.1989">11555 11164 54 0,'0'0'39'0,"0"0"-20"15,0-3-1-15,0 3 4 16,0-1 5-16,0-1-7 15,-3 2-3-15,3-4 1 16,-3 4-4-16,3 0-6 16,-3-3 0-16,0 3-2 15,0 0-1-15,3 0-4 0,0-4 1 16,-3 3 2-16,3-2-2 16,-6 3 2-16,4 0 6 15,1 0-4-15,1-4 1 16,-3 4 0-16,3 0 3 15,-3 0-4-15,0 0 0 16,3 0-2-16,0 0-4 16,-3 0 1-16,3 0 0 15,0 0 0-15,0 0-1 16,0 0 0-16,0 0 2 16,0 0-1-16,0 0 2 15,0 0-2-15,0 0 0 0,0 0-1 16,0 0 0-1,0 0 4-15,-3-1-3 0,0 1 2 16,0-3-3-16,0 3 2 16,-1 0 0-16,1 0 1 15,0 0-3-15,0 0 0 16,-2 0 0-16,3 0 1 16,1 0 0-16,-1 0-1 15,2 0 3-15,-1 0-3 16,1 0 0-16,-3 0 0 15,0 0 0-15,-1 0 0 16,-2 3-3-16,-3 6 3 16,0 5 0-16,-3 5 0 0,-3 3 1 15,-1 3 1 1,-1 1-2-16,4-1-2 0,1 1 2 16,-3 4 0-16,3-1 2 15,3 4-2-15,-4 0 1 16,2 4-1-16,2-1 0 15,-1 1 0-15,1 3 1 16,0 0-1-16,-2 7 2 16,4 2-2-16,-2 6 1 15,3 0-1-15,-1 0 0 16,1-7 0-16,3-7 0 16,3-1 0-16,-3-3 0 0,3 4 3 15,-4 3-3 1,0 2 1-16,-2 3 0 0,2 4 1 15,-2-1-2-15,0 0 2 16,3-4 0-16,0-1-2 16,0-2 1-16,3-1-1 15,0-7 1-15,0 2-1 16,0-1 1-16,0 1-1 16,9 2 0-16,0-1 0 15,1 1 2-15,-3 3-2 16,3 0 0-16,3 7 0 15,-4-6 4-15,3 5-4 16,3-5 0-16,0-4 0 16,1-2 2-16,1-3-1 15,2-6-1-15,2-3 0 0,-6-5 1 16,4 0-1-16,-5 0 1 16,2 0-1-16,-1-1 2 15,0-1-2-15,-3-3 0 16,1-2 0-16,-4-4-3 15,2 4 1-15,-5-5 2 16,4 2-2-16,-4 1-6 16,0 0-13-16,0 2-19 15,-3-8-154-15</inkml:trace>
  <inkml:trace contextRef="#ctx0" brushRef="#br1" timeOffset="223087.1198">15000 11275 44 0,'16'10'16'0,"-3"2"-3"16,4 3-5-1,-2 7 0-15,1 0 3 0,-5-4-4 16,-2-3 3-1,1 2-3-15,2-1 5 0,-2-2-3 16,4 8 14-16,-2 4-2 16,-3-1-2-16,1 5 0 15,-2 3-5-15,1 0-4 16,-3 3 3-16,1 2-1 16,-3 2 3-16,1 8-2 15,1-5-1-15,2 1-1 16,-1-3-5-16,2 0-2 15,1-2 3-15,2-1-2 16,2 2 6-16,-1 3-8 16,-3 1 5-16,1 1 1 0,1 3-4 15,-3-4 2 1,-3 2 0-16,0-4-5 0,-5 1 2 16,5-2-1-16,-5-3-1 15,1-6 0-15,-2 1 3 16,0 1-4-16,0 1-1 15,0-2 0-15,0 2 1 16,0-3 0-16,0 5 1 16,0-5-1-16,0-1 2 15,0-2-3-15,-6 4 0 16,2-5 3-16,-5 6-3 16,0-5 0-16,-5 4 0 0,4 5 3 15,-2-6-3 1,2 4 0-16,-4 1 0 0,-1-8 0 15,2 5 0-15,-8-2 0 16,3-1 2-16,-6-4-2 16,5-7 0-16,1-2-3 15,4-7 3-15,7-3-2 16,4-8-2-16,3 3-5 16,0-3-4-16,0 0-10 15,-3 0-10-15,-3 0-94 16</inkml:trace>
  <inkml:trace contextRef="#ctx0" brushRef="#br1" timeOffset="224715.7042">13217 12296 29 0,'-3'-4'42'0,"3"4"-27"0,0 0 1 16,0 0 7-16,0 0-3 16,0 0 0-16,0 0 5 15,-3 0-3-15,3 0-1 16,0 0-3-16,0 0-4 15,0 0-4-15,0 0-1 16,0 0-2-16,0 0-1 16,0 0-4-16,0 0 1 15,0 0-3-15,0 0 0 16,0 0-1-16,0 11 1 0,0 4 1 16,0 2-1-1,0 2 1-15,3 2 0 0,6-2 0 16,-1-1-1-16,1 0 1 15,1-5-1-15,3-4-1 16,-4-8-1-16,3-1-4 16,6 0 3-16,-6 0 0 15,5-19 3-15,-1 1 0 16,-6-4 4-16,-4-3-4 16,-6 1-1-16,0 0 1 15,0 2 1-15,-13 2 1 16,-6 3 3-16,2 7 2 15,-4 1-1-15,0 9-2 16,-1 0-1-16,-2 0-2 16,6 5-1-16,0 9 1 0,6 8-1 15,3 3 0 1,2 8 1-16,7-3 1 0,0 0-2 16,0-2 3-16,13-6-2 15,5-7-1-15,3-4 0 16,-2-2 0-16,1-7-1 15,2-2 1-15,-4 0-3 16,-3 0 3-16,-1-11 1 16,-5-7 2-16,-2-4-3 15,-7-4 0-15,0 5 3 16,0-1 0-16,-11 6-1 16,-2 3 0-16,1 8 1 15,0 5-2-15,-3 0-1 16,3 1 0-16,-1 17 0 0,3 5 1 15,6-1-1-15,4-1 0 16,0-7-1-16,11-2-2 16,8-2 2-16,5-2-1 15,-3-8 1-15,6 0 1 16,-5 0-3-16,-3-8 1 16,1-2 0-16,-8-6 1 15,-5-2-3-15,-6 0 4 16,-1-4 4-16,-3 4-2 15,-14 4-1-15,-9 2 1 16,3 9 2-16,-3 3-1 16,4 3-3-16,-1 16 0 15,10-1 2-15,3 0-2 0,7-2-2 16,3-3 1-16,0-1-5 16,7-2-4-16,8-1-3 15,3-3-16-15,-3-3-72 16</inkml:trace>
  <inkml:trace contextRef="#ctx0" brushRef="#br1" timeOffset="229952.3964">10054 13165 173 0,'-34'-11'30'16,"11"-4"12"-16,10 4 3 15,10 7-15-15,3 1-3 16,0 3-27-16,0 0-7 15,22 0-8-15,17 0 15 16,16-8 14-16,14-6-5 16,13-1-7-16,6-11-2 15,6 0 0-15,0-2 2 0,-3 1-2 16,-15 5-7-16,-20 5-25 16,-18 12-53-16,-23 2-102 15</inkml:trace>
  <inkml:trace contextRef="#ctx0" brushRef="#br1" timeOffset="230252.7722">8452 13560 183 0,'0'-11'61'0,"7"-3"-58"16,26-5 0-16,25-12 8 15,20-7 4-15,22-8-4 16,25-6-9-16,23-3-2 15,23 0 0-15,11 11-8 16,-7 6-40-16</inkml:trace>
  <inkml:trace contextRef="#ctx0" brushRef="#br1" timeOffset="235098.4533">17752 13153 0 0,'-7'4'10'15,"2"0"-3"-15,4-4 2 16,1 0 6-16,0 1-6 16,0-1-1-16,0 0-2 15,0 0-6-15,0 0-19 16,0 0-16-16</inkml:trace>
  <inkml:trace contextRef="#ctx0" brushRef="#br1" timeOffset="245600.4543">8659 17113 277 0,'24'0'58'0,"-12"0"-58"15,-12 12 0-15,0 10 3 16,-6 15 0-16,-11 14 3 16,4-11-3-16,4-2 2 0,0 1 1 15,-1 6 5 1,-1 7 0-16,-8 9 0 0,-4 5-5 15,-8 0-3-15,-12 1 2 16,-12 2-3-16,-11-2 1 16,-12 1 4-16,-13 0 0 15,-10-10 1-15,1-7 1 16,0-10 6-16,9-16 0 16,6-14-6-16,12-11-2 15,4-3 0-15,5-24 0 16,10-8-7-16,5-16 0 15,9-2-1-15,10-8 1 16,11 1-2-16,14 2 0 16,5 1 1-16,0 10-4 0,27 8 5 15,6 7-3-15,6 4 3 16,13 11-3-16,6 13 0 16,12 4 0-16,3 3-2 15,5 24 5-15,4 12 0 16,0 6 2-16,3 7-2 15,3 2 1-15,-3-2 1 16,0-1 0-16,-4-3-1 16,-1-1 0-16,-2-6 0 15,-7-2 0-15,-8-5-1 16,-2-5-1-16,-10 1 0 16,-2-5 1-16,-7-6 0 15,-6-3-9-15,-9-6-26 0,-5-4-36 16,-6-6-114-16</inkml:trace>
  <inkml:trace contextRef="#ctx0" brushRef="#br1" timeOffset="245796.9654">9217 17819 301 0,'3'6'2'0,"2"13"5"0,5 11-7 16,-4 3 0-16,3 5-2 15,-2 5-35-15,-4-4-107 16</inkml:trace>
  <inkml:trace contextRef="#ctx0" brushRef="#br1" timeOffset="245939.3246">9302 18380 347 0,'6'6'2'15,"4"5"1"-15,4 6-3 16,2-1-2-16,-4 0-24 0,-1-1-84 16</inkml:trace>
  <inkml:trace contextRef="#ctx0" brushRef="#br1" timeOffset="246404.7536">10084 17195 341 0,'-6'-7'84'0,"0"7"-84"16,6 0-3-16,0 0 1 15,9 0-2-15,24 0 4 16,10 0 2-16,2 7-2 16,1 9 0-16,-9 6 0 15,-4 9 2-15,-9 9 0 0,-2 1 2 16,-7 3 0-16,-4 4-3 15,-8-3 2-15,-3 5-3 16,0 5-8-16,-16 2-9 16,-4 4-42-16,-1 5-58 15</inkml:trace>
  <inkml:trace contextRef="#ctx0" brushRef="#br1" timeOffset="246567.7402">10230 18273 299 0,'7'11'18'16,"10"0"-12"-16,5 4 9 15,-2 0-4-15,2 4-11 16,-1 3-14-16,-9 7-37 16,-6-6-183-16</inkml:trace>
  <inkml:trace contextRef="#ctx0" brushRef="#br1" timeOffset="247836.4508">10669 16716 123 0,'0'-5'130'0,"-13"-4"-125"0,0 6-3 15,-9-5 2-15,-5 6 4 16,-9-3 1-16,-10-2-2 15,-5 3 2-15,-10 1 3 16,-12 0 1-16,-13 3 0 16,-10 0 2-16,-10 0 3 15,-13 0 6-15,-11 0-15 16,-10 6-2-16,-14 10-5 16,-4 1 0-16,-8 7-2 15,-5 3-2-15,-1 0-1 16,-4 6 1-16,0 0 2 15,1 3 2-15,7 1 0 16,8 7 8-16,5 3-8 0,0 5-2 16,4 8 0-1,-1 5 0-15,6-2 4 0,16 3 2 16,15 0-5-16,15-3 6 16,15 1-5-16,15 1-2 15,15 4-2-15,16 2-1 16,9 4-1-16,15-1 1 15,2 4 0-15,10 4-1 16,3 0 4-16,3 0-2 16,22-2 2-16,14-7-2 15,16-7 1-15,20-2-3 16,16-1 4-16,13 0 0 0,17-10 3 16,9-2-3-16,13-13 0 15,8-5 0 1,8-6 0-16,7-8 1 0,10-5 1 15,15-10 1-15,9 0 1 16,3-4-1-16,1 0-3 16,-10 3 0-16,-15 8-2 15,-13 8-2-15,-17 3-3 16,0-1 2-16,17-13 5 16,13-8 0-16,6-4 2 15,3-27 1-15,-12-7-3 16,-9-11-6-16,6-17 0 15,-10-19 3-15,-11-5 2 0,-22-9 0 16,-33-2-10 0,-32-1-20-16,-32-4 9 0,-24-4 14 15,-9 1 8-15,-25 6 5 16,-20 6 3-16,-12 4 7 16,-13 0-3-16,-15 1-2 15,-12-8 5-15,-7 2-7 16,-4-5-4-16,-2 5 4 15,7 12 0-15,9 11 1 16,15 21 2-16,18 15-2 16,19 9-9-16,12 11 0 15,1-1-1-15,9 4-4 16,-1 6-8-16,0 1 2 16,5 9-29-16,3 0-26 15,9 22-33-15,4 19-103 0</inkml:trace>
  <inkml:trace contextRef="#ctx0" brushRef="#br1" timeOffset="248817.8703">11770 18109 143 0,'13'6'12'0,"8"3"-11"15,12-2 1-15,7 0 9 16,8 4-1-16,7-7 1 16,3 3 0-16,11 4 3 15,10 4 4-15,4-4 7 16,19 0 19-16,4-7-6 15,15 3-1-15,4-7-20 0,8 3-10 16,13 0 1 0,5 2 0-16,10 0 1 0,9 4 0 15,0 2-1-15,10 0-3 16,4 0 0-16,9 3-2 16,2 1 5-16,5 0-6 15,2 0 0-15,-1 0-1 16,-2-2 4-16,5 3-3 15,3-4-2-15,-2-2 3 16,6-2-1-16,-11-4-2 16,-3-4 0-16,-6 0 0 15,-3 0 0-15,0-7 3 16,-3-1-2-16,-6-3-1 16,0-3-2-16,-9 1 2 0,3-1 0 15,2 3 0-15,-8 0-2 16,-5 1 0-16,-7 1-1 15,-8 2 3-15,-1 3 0 16,-7 4 1-16,-2 0 0 16,-1 0 5-16,0 0-3 15,-7 0-1-15,-1-2-2 16,-8-3-1-16,-10-4-1 16,-2 3 2-16,-8 2-2 15,-6 1 2-15,-6-4-1 16,-5 0 1-16,-4-1-2 15,-4-3 0-15,-10 0-3 16,-3 1 0-16,-7 6 2 0,-10-2 3 16,-14 4-1-16,-9-1-8 15,-10-1-3-15,-4 2-24 16,-3 1-25-16,-2-3-77 16,-3-7-70-16</inkml:trace>
  <inkml:trace contextRef="#ctx0" brushRef="#br1" timeOffset="249222.5654">20371 17845 240 0,'17'7'9'0,"10"7"-8"16,12-2 0-16,7 3 3 16,4-1 3-16,8 1 2 15,5 3 1-15,2 1-1 16,1 0 11-16,-2-3 1 16,-6 3-7-16,-1-2-5 15,-5 2 4-15,-2-3-7 16,-5 4 0-16,-7 0-5 15,-8 2 0-15,-10-9 1 16,-7 3 0-16,-10-5 6 16,-3 2-5-16,-10 15 10 0,-25 4-3 15,-25 9-7-15,-13 8-2 16,-12 1 2-16,-9 2-2 16,-6-2-1-16,-9 2-4 15,-1-12-8-15,-2-2-39 16,-2-6-89-16</inkml:trace>
  <inkml:trace contextRef="#ctx0" brushRef="#br1" timeOffset="252185.9678">22913 17169 276 0,'17'-12'68'0,"-4"2"-48"15,-10 7 12-15,-3 3 12 16,0 0-10-16,-5-4-10 15,-13 1-8-15,-10 1-7 16,-8-1 6-16,-7 3-4 16,-9 0-9-16,-13 8 1 15,-5 14 1-15,-6 4-4 16,2 6 0-16,5 2 0 16,9-1 0-16,16-4-2 0,18-8 0 15,19-1 1 1,7-3-14-16,21 5 8 0,18 4 6 15,17-4-4-15,14 0 4 16,14 0 1-16,4 0-2 16,3 1 2-16,-5 9 0 15,-10 4 1-15,-14 7-1 16,-19-1 0-16,-15-5 0 16,-14-4 0-16,-14-3 1 15,0-1 4-15,-18 1 0 16,-10-1 0-16,-8-2 2 15,-5-3-3-15,1-5-3 0,-5-7 0 16,5-7-1 0,0-5-1-16,6 0-2 0,8 0-6 15,5 0-14-15,9-4-19 16,12 1-61-16,0-6-157 16</inkml:trace>
  <inkml:trace contextRef="#ctx0" brushRef="#br1" timeOffset="252739.8855">23419 18105 377 0,'1'-22'31'0,"5"-12"-22"0,1-15 17 16,4-7-6-16,2-9-15 15,-2-6-5-15,2-9 0 16,2 5 1-16,2 3-1 16,-1 20 0-16,0 14 0 15,-5 16 0-15,-5 13 0 16,-3 8 0-16,-2 1-3 16,5 23-8-16,2 27 11 15,1 19 5-15,0 9 2 16,4-4-6-16,5-8 0 15,7-8 3-15,4-14-2 16,4-9-1-16,1-13-1 0,-1-17 0 16,3-5-1-1,4-26 0-15,5-30-5 0,1-20 2 16,0-26-14-16,-1-12-5 16,-11-7-20-16,-3 9-6 15,-5 22 37-15,-8 28 12 16,-4 33 8-16,-6 25 2 15,1 8-8-15,0 34 8 16,1 27 13-16,-1 18-1 16,-1 10-6-16,1-5 3 15,4-1 0-15,9-8-3 16,7-7-4-16,7-9 1 16,3-11-4-16,-2-10-5 0,0-8-4 15,-6-8-1-15,-8-13-11 16,-7-4-9-16,-4-9-30 15,0-4-175-15</inkml:trace>
  <inkml:trace contextRef="#ctx0" brushRef="#br1" timeOffset="253124.758">24957 17566 410 0,'0'0'43'16,"-3"7"-43"-16,-8 19 1 0,2 19 5 15,1 12-4-15,6 10-1 16,2-5-1-16,5-4 0 16,15-11 0-16,9-6 0 15,4-14 0-15,5-10 0 16,7-13 2-16,1-4 1 15,2-17 6-15,-6-18-2 16,-5-15-5-16,-7-9 1 16,-6-14-3-16,-11-12 0 15,-10-11 0-15,-3 0 0 16,-21 10 0-16,-12 20 0 16,-5 24 6-16,-4 24-1 15,2 14-2-15,2 4-3 0,4 11-1 16,6 18-10-1,4 6-18-15,10 4-72 0,10-3-172 16</inkml:trace>
  <inkml:trace contextRef="#ctx0" brushRef="#br1" timeOffset="253304.2443">25965 17848 420 0,'-4'29'20'0,"-15"9"-17"0,-11 14-1 15,-5 8-2-15,1 3-32 16,0-4-147-16</inkml:trace>
  <inkml:trace contextRef="#ctx0" brushRef="#br1" timeOffset="254007.832">27077 17125 120 0,'-30'-15'215'0,"2"12"-190"16,13 2-13-16,-3 1 21 16,0 0-13-16,-3 19-11 15,-3 22-8-15,-3 21 0 16,6 20 1-16,8 8 1 16,13-5 3-16,5-11-3 15,30-11 2-15,12-10-2 0,9-16 2 16,8-9-1-16,5-12-1 15,7-16 5-15,0-3-1 16,5-32-3-16,-7-17 0 16,-8-16-2-16,-9-12-2 15,-17-13-6-15,-13-13 1 16,-18-3 4-16,-9 2-2 16,-20 22 3-16,-16 19 0 15,-11 26 6-15,-3 22 1 16,-5 14-5-16,0 4-2 15,0 22-5-15,1 15-11 16,3 3-27-16,10 7-138 0</inkml:trace>
  <inkml:trace contextRef="#ctx0" brushRef="#br1" timeOffset="254218.5346">27284 17345 324 0,'12'22'72'0,"14"11"-59"16,11 8 5-16,7 9 12 15,8 4-9-15,4 10-18 16,2 2-1-16,-1-7-2 16,-2-3-9-16,-4-16 0 15,3-13-19-15,1-18-48 16,-2-9-215-16</inkml:trace>
  <inkml:trace contextRef="#ctx0" brushRef="#br1" timeOffset="254451.61">28412 17104 419 0,'3'28'11'16,"8"19"-9"-16,2 13 13 15,3 17 6-15,5 0-10 16,0 4-9-16,2-10 1 16,-4-3-1-16,-4-12 3 0,-2-13-4 15,-4-13-1 1,-3-10-2-16,-3-10-5 0,-3-7-17 16,0-3-59-16,-16-7-156 15</inkml:trace>
  <inkml:trace contextRef="#ctx0" brushRef="#br1" timeOffset="254728.3878">28275 16792 429 0,'16'-5'2'15,"17"2"2"-15,20-2-4 0,15 5 10 16,10 0-9-16,8 5 1 15,0 21-2-15,-8 3 1 16,-17 4 5-16,-16 0-3 16,-22 3-2-16,-18-2-1 15,-5 2 1-15,-19 5 1 16,-21 6 1-16,-12 1-3 16,-10-4-1-16,0 4-1 15,1-4-3-15,5-11-16 16,14-8-48-16,13-18-152 15</inkml:trace>
  <inkml:trace contextRef="#ctx0" brushRef="#br1" timeOffset="255350.0668">26241 15088 262 0,'0'-15'65'0,"0"12"-28"15,0 3 9-15,0 0-17 16,0 0-16-16,5 25-11 16,3 22 2-16,3 21 16 15,3 19-6-15,2 9-4 16,-1 10-5-16,1 4-3 16,-4-3-2-16,2-5-4 15,-1-14-13-15,5-14-18 16,-1-20-61-16,3-21-143 0</inkml:trace>
  <inkml:trace contextRef="#ctx0" brushRef="#br1" timeOffset="255688.514">26914 15213 412 0,'-31'0'11'16,"-7"0"-8"-16,-8 14-3 0,0 12 3 16,-3 3-3-16,-3 8 0 15,2 3 1-15,0 1 3 16,6-9 2-16,10-4 4 16,12-6 0-16,10-12-4 15,6-3-6-15,6-3 0 16,0 2-2-16,6 2 2 15,13 6 2-15,13 5-1 16,8 6 1-16,8 6 3 16,7-2-5-16,9 4 1 15,6-4-1-15,12-7-8 16,-1-7-14-16,2-8-48 16,-5-7-132-16</inkml:trace>
  <inkml:trace contextRef="#ctx0" brushRef="#br1" timeOffset="255949.8367">27632 15254 146 0,'0'0'199'15,"0"3"-198"-15,1 22-1 16,1 16 17-16,-1 11-4 15,-1 11-2-15,0 10 1 16,0 7 1-16,0 4 5 16,0-6-3-16,0-10-4 0,0-5-11 15,0-6 0-15,2-7-7 16,10-10-6-16,1-11-20 16,3-17-42-16,3-12-123 15</inkml:trace>
  <inkml:trace contextRef="#ctx0" brushRef="#br1" timeOffset="256244.1918">28085 15348 332 0,'-26'0'84'0,"-7"8"-84"0,-6 7 2 16,-9 7 3-16,0 4-5 15,-1 3-4-15,7-1 2 16,8-5 2-16,12-5 2 16,10-2 1-16,12 1 2 15,0-2-3-15,21 5 3 16,18 4 4-16,13-2-5 16,4 4-1-16,2-4-3 15,2 0 0-15,-3-4-1 16,-3-3-4-16,-1-5-9 15,-7-1-38-15,-7-9-73 16</inkml:trace>
  <inkml:trace contextRef="#ctx0" brushRef="#br1" timeOffset="256484.827">28597 15294 430 0,'30'0'8'0,"22"0"-8"15,17 0 12-15,13 0 4 16,6 0-13-16,-3 0 1 16,-12 0-4-16,-16 0 0 15,-15 0-7-15,-11 0-6 16,-7 0-13-16,-7 0-47 0,-12-12-173 15</inkml:trace>
  <inkml:trace contextRef="#ctx0" brushRef="#br1" timeOffset="256634.7509">28973 15382 332 0,'-22'59'41'16,"4"17"-35"-16,4 5 6 15,5 8 2-15,8-10-14 0,1-8-25 16,0-9-148 0</inkml:trace>
  <inkml:trace contextRef="#ctx0" brushRef="#br1" timeOffset="258734.309">29956 15183 262 0,'-11'-17'71'16,"-2"2"-57"-16,-3-7 22 15,-4 0 4-15,-5-4-28 16,-8 0-9-16,-6-4-3 15,-8-3 1-15,-10 1 4 16,-14-5 5-16,-19 4-1 16,-13-5 3-16,-7 0-2 15,-5 1 0-15,6-1-2 16,3 1-1-16,3-3-2 16,8 5-5-16,4 5 7 0,3 0 0 15,3 4-2 1,-1 3-3-16,-6 7-2 0,-5-1 2 15,-1 3-3-15,-1 1 1 16,-1 1 0-16,-6 1 0 16,-4 3 2-16,-8 1-2 15,-6 4 2-15,-6-1-1 16,-7 4 0-16,-10 0 0 16,1 0-1-16,-4 0 1 15,1 0-1-15,4 0 1 16,-1 0-1-16,-2 0 4 15,2 7-1-15,-2 0-3 16,-2 1 5-16,3 6-4 16,-2 1 1-16,6 1-2 0,5-3 0 15,1 9 1-15,6 4-1 16,4 0 0-16,5 7 0 16,-4 7-1-16,3 8 1 15,-4 3 0-15,-4 12-3 16,1 6 2-16,0 2 1 15,3 1 2-15,6-1 0 16,8 2-2-16,10 0 0 16,7 0 0-16,5 4 0 15,6 2 0-15,5 0 0 16,7 2-5-16,7 3 2 0,2 0 3 16,1-5 0-1,1 4-1-15,-4 1-1 0,2 5-2 16,6-4 3-16,-4 2-2 15,6-3 1-15,-1 4 2 16,4-2-3-16,-4 1-1 16,4-3 1-16,1 2-1 15,7-6 4-15,2-3 0 16,6-8 0-16,0-6 0 16,2-5-1-16,2-2 1 15,7 0-2-15,2-5 2 16,5 1 0-16,5 1-2 15,8-4-1-15,3-1 2 16,3-3-3-16,0 4 2 0,16-1-2 16,7 3 0-16,7 6 2 15,2 1-1-15,7-3 1 16,7 0 1-16,4-4 2 16,10 4-1-16,2 4 2 15,12 0 0-15,6 4 0 16,2-2 0-16,6-5-1 15,1-3 1-15,5-1-2 16,5 0 1-16,4-6 0 16,10 0 0-16,2-2 1 15,6 0-2-15,6-8 1 16,1-5-1-16,5-4 2 16,5 0-1-16,-2-5 1 15,-4 0-2-15,0 1 3 16,-2-2-3-16,-3-6 0 0,1-1 0 15,2-3-3-15,4-11 3 16,2 0-1-16,10 0 1 16,3-18 4-16,5-1-2 15,9-5 1-15,-3 1-1 16,-2-6-2-16,-6 4 7 16,-15-5-7-16,-6 1 1 15,-7 3-1-15,-3-5 2 16,0 3 0-16,4 2-1 15,2-3-1-15,1 3 0 0,1-6 1 16,-2 6-1 0,2-4 0-16,1 1 0 0,0 3 2 15,-2 4 2-15,-7-3 0 16,-5 3 1-16,-9 3-3 16,-8-5 0-16,-6 0-2 15,-4-8 0-15,-2-2 0 16,4-9-2-16,3-2 2 15,3-2 0-15,-2 0-1 16,-1 1 1-16,-3-1 0 16,-7 3 0-16,1 0 1 15,-3 0-1-15,-1 0 2 16,-1-9 1-16,-10 4-3 16,-7-4 0-16,-3 2 0 15,-7-4 2-15,-1 1-2 0,1-2 1 16,-6-3-1-1,-3 1 1-15,-3-1 1 0,-3 4-1 16,-4-8 2-16,-3-3-1 16,-2-7 0-16,-4 0-1 15,0-4 3-15,-5 0-4 16,-1 7 1-16,-2 4-1 16,-4 0 1-16,-5 3 2 15,-4 0-2-15,-4 3 2 16,0-4-3-16,0 2 0 15,-6-4 2-15,-8 0-2 16,-5 0 0-16,2 7 1 0,0 8 0 16,-1 7 1-1,5 4 2-15,-2 5 0 0,1 2 0 16,0 1-3-16,0-1 0 16,3 0 0-16,0 0-1 15,2 4 0-15,1-1 1 16,-2 4-1-16,4 1 1 15,-2 0-1-15,1 1 0 16,0 2 0-16,-1 0 0 16,0-3 0-16,-1 3 0 15,2 0 0-15,0 4 2 16,-2-8-2-16,1 4 0 16,-2 1-4-16,2-2 1 0,1-3-8 15,-2-4-18 1,-5 3-24-16,-2-7-56 0,-13-2-261 15</inkml:trace>
  <inkml:trace contextRef="#ctx0" brushRef="#br1" timeOffset="267985.8119">29876 14808 261 0,'25'-16'0'0,"5"-7"0"16,6-10 0-16,1-10 28 15,-4-17 0-15,-3 16-14 16,-5-8-5-16,-1 0-1 16,-3 1 1-16,-2-7-1 0,4 3 7 15,-3-8 1 1,3-2-4-16,4-6-3 0,0-5-4 16,1-8 2-16,0-4-6 15,-1-1 6-15,-3-2 3 16,-1 6 8-16,-3 1 0 15,1 6-3-15,-3-2 3 16,1-4 3-16,-3-5-9 16,1-6 3-16,5-5-6 15,1-7 4-15,6-9-5 16,-1-12-1-16,0-4-4 16,2-1-2-16,-2-2 1 0,1-1 1 15,-3 4-2 1,-2 6 1-16,-3 9-1 0,0 8 2 15,-3 1 1-15,-2-1-3 16,1-5 8-16,-5-7-3 16,-2-4-5-16,-1-14-1 15,-6-1 1-15,-3 1-2 16,0 3 1-16,-2 7 0 16,-12 0 2-16,2 5-2 15,-3-1 0-15,0 1 0 16,2-1-1-16,4-12 0 15,7-9 1-15,2-11 0 16,6-5 1-16,10 7 0 16,-1 16-1-16,-3 12 1 15,-6 13 0-15,2 3 0 0,-1 2-1 16,0-12-3 0,-2-9-1-16,-4-9-2 0,-1-5 3 15,0-5-5-15,0-6 5 16,-6 4 0-16,-4 4 2 15,1 1 1-15,-1 5 0 16,-4 6 0-16,1 2 0 16,-3 3-5-16,-3 9 3 15,-1-5-4-15,-6 6 4 16,3-2 0-16,-6 4-1 16,-2-3 0-16,-3-1 2 15,-4 2 0-15,-1 0-1 0,0 4 2 16,-2 8 1-16,2 8 0 15,2-1 0-15,-3 4-1 16,2 4 1-16,-1 4-1 16,-1 1-1-16,-2 3 1 15,1 0 0-15,-5-5-1 16,1 2-1-16,-1 4 2 16,1 0-1-16,-3 6 1 15,0 2 0-15,-4-2-6 16,-2 2 7-16,2 3-1 15,-3 3 1-15,0 4 2 16,-5 5-2-16,-3 1 2 16,-4 3-1-16,-2 3-2 0,1 0-1 15,-4 4-1 1,-1 1 1-16,-6 0-1 0,-5-2-1 16,-4 1 2-16,-3 0-1 15,-1 1 1-15,-1 3 1 16,4 3 0-16,4 8 2 15,3 1 0-15,3 5 1 16,0-3-3-16,6 1 3 16,7-1-2-16,5 0-2 15,6-2 1-15,-2 5-1 16,-1-5 1-16,-2 3-1 16,1 0-3-16,3-2 4 0,4 3 3 15,3 3-1 1,7-2-2-16,0 0 1 0,3 4-1 15,1-1 0-15,0 2 0 16,1 1 0-16,-3 3 0 16,2-2 0-16,-1 1 0 15,5 2 1-15,1 2-1 16,0-2 0-16,-3 3 1 16,-2-4-1-16,-4 3 0 15,-2 0-2-15,3 1 2 16,5 3-1-16,8 1 1 15,6 3-1-15,5 2 1 16,7 4 0-16,5 1-1 16,5 2-2-16,0 0 0 15,0 0-4-15,0 0 2 0,0 0 1 16,0 0-1-16,0 0 2 16,0 0 2-16,0 0 1 15,0 0 0-15,0 0-1 16,0 0 0-16,0 0-1 15,0 0 2-15,0 0 1 16,0 0 0-16,0 0 0 16,0 0 1-16,0 0-1 15,0 0 0-15,0 0-1 16,0 0 1-16,0 0-1 16,0 0 0-16,0 0 1 15,0 0-2-15,0 0 3 0,0 0-2 16,0 0 0-16,0 0 0 15,0 0 0-15,0 0 1 16,0 0-1-16,0 0 0 16,0 0-1-16,0 0 2 15,0 0-1-15,0 0 2 16,0 0-2-16,0 0 1 16,0 0-1-16,0 0 2 15,0 0-1-15,0 0-1 16,0 0 0-16,0 0 0 15,0 0-1-15,0 0 2 16,0 0-1-16,0 0 0 16,0 0-1-16,0 0-2 0,0 0 3 15,0 14 0 1,-3 8 0-16,-3 10 1 0,0 7-1 16,0-1 0-16,1 3 0 15,0-3-1-15,-1 5 2 16,-2 2-1-16,1 5 0 15,-6-2 0-15,1-3-1 16,0-4 1-16,3-6 0 16,3-6 1-16,1-4-1 15,4-1 0-15,-1-4 0 16,1-1 0-16,1-5 0 16,0-3 0-16,0-4-1 15,0-5-2-15,0 0 1 16,0 1-1-16,0-1-2 0,12 1 2 15,6-2 2-15,3-1 0 16,3 0 2-16,2 0-1 16,4 0 1-16,3-9-1 15,4-5 0-15,6-3 1 16,2-1 1-16,-1-4-2 16,0-4 0-16,-2-5 0 15,3-5-2-15,-2-5 4 16,5-2-4-16,-3 1 2 15,-5 1-1-15,0-1 1 16,-6 1 0-16,-5 2 0 16,-6 1 0-16,-6 9 0 15,-8 2 3-15,-2-1-2 0,-4-1-1 16,-3 2-1-16,0 3-1 16,0 6 1-16,0 4 1 15,0 6-3-15,0-1-2 16,-3 4 5-16,-4 1 5 15,4 0-4-15,-1 0 1 16,-1 1-1-16,-1 1 2 16,-4-1-3-16,-4-1 0 15,-6 1-1-15,-7-2-1 16,-8 2 0-16,-2-1 1 16,-6 2 1-16,-3 1 1 15,-1 0 1-15,-2-2-2 0,-3 0 2 16,-2 0 0-16,-7 1-2 15,3 0 0-15,1 1 0 16,6-1 2-16,11 2-2 16,9 0-1-16,8 0 1 15,8 0 0-15,9 0 0 16,1 0-1-16,2 0 1 16,3 0-4-16,0-2-3 15,0 2-16-15,0 0-9 16,0 0-23-16,0 0-58 15,-8 4-108-15</inkml:trace>
  <inkml:trace contextRef="#ctx0" brushRef="#br1" timeOffset="297989.8806">17029 2177 5 0,'-21'0'26'16,"6"0"-9"-16,-2 0-3 0,10 0-6 16,4 0 2-1,3 0-2-15,0 0 4 0,0 0-8 16,0 3-4-16,0-2-16 15,0-1-55-15</inkml:trace>
  <inkml:trace contextRef="#ctx0" brushRef="#br1" timeOffset="298366.6343">17029 2177 73 0,'-105'77'7'16,"105"-77"-5"-16,0 0 22 16,0 0 6-16,0 0-13 15,0 0-11-15,0 0 0 16,0 0 4-16,0 0-6 16,0 0-2-16,7 0-2 0,9 0 0 15,1-5-2-15,6 1-4 16,-1 1-7-16,7 3-8 15,-3 0-33-15</inkml:trace>
  <inkml:trace contextRef="#ctx0" brushRef="#br1" timeOffset="301283.7924">23044 2226 5 0,'9'0'11'0,"1"0"-11"15,0 3-5-15</inkml:trace>
  <inkml:trace contextRef="#ctx0" brushRef="#br1" timeOffset="301794.2792">23171 2343 5 0,'0'6'6'16,"2"-4"-3"-16,5 1-1 15,-3 0-2-15,4-1 0 16,-1-1 1-16,4-1-2 16,-2 0 1-16,3 0 0 15,-1 0-2-15,2-7-9 16</inkml:trace>
  <inkml:trace contextRef="#ctx0" brushRef="#br1" timeOffset="301941.6927">23171 2343 45 0,'24'-54'22'0,"-27"54"-20"0,1 0-2 15,1 0-3-15,1 0-3 16,0 0-15-16,0 2 10 16,0 5 0-16</inkml:trace>
  <inkml:trace contextRef="#ctx0" brushRef="#br1" timeOffset="437947.9129">22888 2456 0 0,'3'2'49'0,"0"-2"-10"15,-2 0 16-15,5 0 13 0,0-2-26 16,0-7-19-16,1 1 3 15,-2 1 0-15,0 1-4 16,-1 5-2-16,-4 1-7 16,0 0-4-16,0 0-5 15,0 0-4-15,3 0 0 16,1 0 0-16,8 0 0 16,9 8 0-16,7 6 1 15,8 3 3-15,12 5-1 16,6 2 1-16,7 2-1 15,2 1-2-15,3 1 0 16,2-1 2-16,2-3-1 16,2-2-2-16,8-2 3 0,2 1-2 15,5 0 2 1,5 4-1-16,1 0-2 0,2 0 0 16,-3 0 4-16,2-5-3 15,0-4 3-15,0 0-3 16,-3-1 2-16,-5-1-3 15,0 0 1-15,1-5-1 16,4-3 2-16,0-1-1 16,-3-3 0-16,-2-2 0 15,-5 0 2-15,-5 0-2 16,-9 0 1-16,-4 0-4 16,-4-7 2-16,2-3-2 15,2-1 2-15,0-4 0 16,-5-3 4-16,-7-2-4 0,-10-3-3 15,-6-1 3-15,-4 1 9 16,-1-3-9-16,4-5 5 16,5 1 0-16,6-7 1 15,4-4-2-15,5-1-4 16,-1-2 1-16,-1 2-3 16,-2 1 6-16,-4 0-4 15,-7 3 2-15,-5 2 1 16,-5 1-3-16,-6-5 5 15,-1-3-1-15,-2-8-2 16,-2-5-2-16,-1-2 1 16,0-3-1-16,0 4 0 15,1 5 0-15,-3-1-1 0,1 3 1 16,-2-1 0 0,-1-3 1-16,1-5-1 0,-3 0 2 15,-2 1-1-15,-1 6 0 16,1 0-1-16,0 5 2 15,-2 3-1-15,2-1 1 16,-3-2-4-16,1 3 2 16,-4 2 0-16,-3-1 2 15,0 2-2-15,-6-5 2 16,-14-1-2-16,-7 1 0 16,-6-4 0-16,-4 1 0 15,-3 2 0-15,2 1-1 0,2 3 1 16,4 8 0-1,2 4 1-15,0 3-2 0,-5 0 0 16,-5 0-1-16,-10-3 1 16,-13-6 1-16,-7 1 1 15,-9-1-1-15,-3-5 0 16,1 8 2-16,4-2-2 16,0 8 1-16,9 4 1 15,6 6-2-15,10 1-2 16,10 4 2-16,4 1 0 15,2 0 0-15,-3 0 0 16,-7 1 0-16,-8-2 0 16,-14 0 0-16,-5-6 1 0,-14-1-1 15,2-1 3 1,3 1-3-16,3 5 0 0,7 7 0 16,8-1 0-16,3 3 0 15,4 0 0-15,4-1 0 16,-4 1 2-16,1 0-2 15,-3 3-2-15,-4 3 2 16,-1 0-1-16,-4 0-3 16,-3 0 4-16,1 3 0 15,-1 1 0-15,7 2 0 16,4 3 0-16,7-2-3 16,4 3 3-16,1 1-1 0,1 2-1 15,-2 0 1 1,-1 3 0-16,0 1 0 0,2 2-4 15,3-3 5-15,5 1 0 16,2 0 2-16,4-1-2 16,0 3 0-16,1-1 1 15,0 2-1-15,1 3 0 16,-1 2 0-16,3 2-4 16,2 0 4-16,-1-1 0 15,7-1-2-15,-1 0 2 16,3-3 0-16,1-2 0 15,0 4 0-15,-2 2 0 16,3 1-7-16,1 4 3 16,-7 6 4-16,3-1 0 15,-6 1 1-15,5-5 2 16,-4-1-3-16,7-3 1 0,-2 0 0 16,0 0-1-16,3-1 2 15,-3 0 0-15,0 3-1 16,0 0-1-16,0-1 0 15,1-4 0-15,2 4 0 16,-2-2 1-16,4-2-1 16,-2-1 1-16,4-2-1 15,1 0 1-15,0 3-1 16,-1-1 0-16,4-1 0 16,1 0 0-16,0 0 0 15,5 4-1-15,-6 4 0 0,4 2 1 16,2 2 0-1,1-1 0-15,3-1 0 0,0 0 0 16,0 1 0-16,0 1 0 16,6 3 0-16,0 1 0 15,2-1 1-15,-2 9-1 16,1-2 0-16,0 2 0 16,1-3 3-16,1-4-3 15,3 0 0-15,0 0 0 16,1 4 0-16,0 2 0 15,3 1 0-15,1 0 0 16,3 1 1-16,1-3-1 16,3-1 1-16,1-2 0 0,-1-7-1 15,1-1 1 1,-2-5-2-16,2-1 2 0,0 0 0 16,3-4-1-16,2 0 1 15,2-2 1-15,-6-2-1 16,-1-3 0-16,-2 0 1 15,1-3-2-15,-2 3 1 16,-2-3-1-16,-1 0 1 16,4-2-1-16,-5 0-1 15,6-2 1-15,4 3 1 16,3-3 0-16,0 3 1 16,-1-2-2-16,-3-2 0 15,0 1 0-15,-2-2 0 16,1-2 0-16,-2 4 0 0,-1-5 0 15,-2-1 1-15,-6 2-2 16,2-3 1-16,-8 1 0 16,-2 0 0-16,1 1 0 15,-1-2-1-15,-1 2 1 16,2-4 1-16,-5 2-1 16,0 0 0-16,-2-3 1 15,-1 1-1-15,0-1 2 16,0 0-1-16,0 0 3 15,0 0-3-15,0 0 1 16,0 0-1-16,0 0 1 16,0 0-2-16,0 0 2 15,0 0-1-15,0 0 1 0,0 0-2 16,0 0 3-16,0 0-3 16,0 0 0-16,0 0 1 15,0 0-2-15,0 0 0 16,0 0 1-16,0 0 0 15,0 0 0-15,0 0 0 16,0 0 0-16,0 0 0 16,0 0 0-16,0 0 1 15,0 0 0-15,0 0 0 16,0 0-1-16,0 0 1 16,0 0-1-16,0 0 0 15,0 0 1-15,2 0-1 0,-2 0 0 16,0 0 0-1,0 0 0-15,0 0 0 0,0 0-1 16,0 0 1-16,0 0-2 16,0 0 1-16,0 0-3 15,0 0 2-15,0 0-8 16,0 0-3-16,0 0 5 16,-9 0-37-16,-17-10-113 15</inkml:trace>
  <inkml:trace contextRef="#ctx0" brushRef="#br1" timeOffset="521719.0563">24045 2496 4 0,'41'-42'20'16,"12"1"-15"-16,-12 0 1 15,-6 4 7-15,-3 3-13 16,-7 2-5-16,-7 10-5 16,-15 2-23-16,-5 11 33 15,-26 5 0-15,-3 3 4 16,4 0-4-16</inkml:trace>
  <inkml:trace contextRef="#ctx0" brushRef="#br1" timeOffset="523218.475">21034 3722 63 0,'-10'-20'7'16,"1"7"16"-1,9 7 5-15,0 4 0 0,0 1 8 16,0-1-11-16,0 2-10 16,0 0 4-16,0 0 1 15,0 0-3-15,0 0-1 16,0 0-10-16,0 0-5 16,0 0 3-16,0 0-3 15,0 0-1-15,0 0-1 16,0 0-4-16,0 3 5 15,0 19 0-15,0 12 9 16,0 16 1-16,0 13-5 16,0 6 5-16,0 8-5 15,0 5-2-15,0 7 4 0,-4 7-5 16,-2 2-2-16,-3 4 3 16,-3 9-1-16,0 1 0 15,0-1-2-15,2 0 0 16,0-13 2-16,6-7-2 15,2-8 0-15,2-7 4 16,0-6-4-16,0-5 1 16,0-3 0-16,2-2 0 15,7-5 0-15,-1-3-1 16,5-5 0-16,0-4-1 16,4-6-2-16,-4-2-5 0,2-7-11 15,-5 2-13 1,-7-6-117-16</inkml:trace>
  <inkml:trace contextRef="#ctx0" brushRef="#br1" timeOffset="523655.0181">20511 5905 100 0,'36'15'11'16,"25"0"-2"-16,25 0 3 0,20-5 18 15,17-1 2-15,9-6 1 16,4-3 2-16,6 3-13 16,-5-2 0-16,6 1-4 15,8 1 0-15,3 2 0 16,5 3-3-16,9-1-7 15,-3 5 2-15,8-2-7 16,3 0 1-16,11-6-3 16,-2 0 2-16,-3-4 0 15,-9 0-3-15,-28 1 0 16,-11 4-2-16,-15 4 2 16,-7 6 6-16,-2 0 2 15,-2 4-6-15,-2-3-1 16,-8 1-1-16,-10-3 0 15,-15-3-3-15,-16-4-4 0,-17-1-2 16,-14-4-7-16,-19-2-8 16,-7 0-38-16,-31-12-158 15</inkml:trace>
  <inkml:trace contextRef="#ctx0" brushRef="#br1" timeOffset="528258.1852">21475 3634 96 0,'0'0'15'0,"0"0"-14"16,0 0 10-16,0 4 0 16,0-4-4-16,0 0-3 15,0 0 1-15,0 1-3 16,0 1 6-16,0 0 7 16,0 3 6-16,0-1-3 15,1 4-9-15,6-1 6 0,1-1-6 16,3 4 0-1,-2-1 2-15,2 1 0 0,3 0 2 16,1 1-1-16,0 2-6 16,1 1 2-16,1 3-2 15,-1 3-1-15,2 1 0 16,4 0 0-16,2 3 2 16,1 0-3-16,0 1 1 15,0-1-2-15,-1-2 0 16,-1-2 0-16,-5 1-2 15,3-2 2-15,-3 0 0 16,2 2-2-16,-1 2 0 0,2 2 0 16,-3 0 3-1,1 2-4-15,2 2 0 0,-3-3 0 16,0 4 1-16,0 0 0 16,-1-2 0-16,-1 5 0 15,1-4-1-15,1 0 0 16,-1 0 3-16,2-5-3 15,-2 0 1-15,2-1-1 16,1-1 1-16,0 3-1 16,2 1 1-16,4 0-1 15,-4 2 0-15,4 4 1 16,1 0 0-16,-4 3-1 16,3 2 0-16,-1-7 0 15,-2 6 0-15,-1-4 0 16,3-2 2-16,-1-1-2 0,-1-1 1 15,-3-3-1-15,3 1-1 16,-7-1 1-16,3-1 0 16,2 1 0-16,-1-1 0 15,2 2 0-15,0-3 2 16,3 2-2-16,0 1 1 16,-1-2 1-16,-2 2-2 15,-2-3-2-15,-1-4 2 16,2 1 2-16,-8-3-2 15,2 0 0-15,-2-2 1 16,0-1-1-16,0 1 2 16,2 2-1-16,1-1-1 0,1 3 0 15,4 3 0-15,-4-1 0 16,1-1 0-16,3 2 0 16,-2-2 1-16,0 0-1 15,-3-2 0-15,-1-1 1 16,3-1-1-16,-6 0 0 15,2 1 0-15,-2 0 0 16,-1 0 0-16,2 0-1 16,1 2 1-16,1-5 0 15,-2 2 0-15,2-2 1 16,-1 1-2-16,-5-3 2 16,1 1 0-16,0 1-1 15,1-2 0-15,1 5 0 0,-2 0 0 16,5-1 0-1,-3 3 0-15,3 1 1 0,0 1-1 16,-2-2 0-16,4 2 0 16,-4-3 1-16,3-2-1 15,-2 2 0-15,-1-7 0 16,-2 2 2-16,-1-2-4 16,2-2 4-16,-3 2-4 15,0 0 4-15,1-3-2 16,-1 0 0-16,-1-2 0 15,1 2 0-15,-3-5 0 16,-3 4 0-16,1-6-2 0,-2 1 4 16,-1-1-2-1,1-1 0-15,-2 0 0 0,0 3 0 16,0-3 1-16,0 0-1 16,1 0 0-16,-1 0 0 15,0 0-1-15,0 0 1 16,2 2 0-16,-1-2 1 15,1 1-1-15,1-1 1 16,-1 2-1-16,2-2 0 16,-1 0 0-16,-2 2 1 15,1-2 0-15,-2 0 0 16,0 0 0-16,0 0 6 16,0 0-1-16,0 0 2 15,0 0 2-15,0 0-2 16,0-10-4-16,0-2 0 0,0 1 5 15,0 0-3-15,-3-2-1 16,-6 1 0-16,3-3-3 16,0 0-2-16,0-3 0 15,0 3 1-15,-1-4-2 16,-2-5 1-16,-4 1-1 16,0-5 1-16,-3 6 1 15,-4-5-1-15,-3 2-1 16,0-1 1-16,-1-3 0 15,-1 1 1-15,1-3 0 16,-1-2 0-16,1 0-1 16,-2-3-1-16,-2-2 1 0,0 2-1 15,-1 2 1-15,0 2 1 16,0 7-1-16,-1-1 0 16,1 2-1-16,2 0 0 15,6 1 0-15,-3 1 1 16,6 0-2-16,1-2 0 15,0 1 1-15,3-2 1 16,-2-1 0-16,1 1 1 16,0 2-1-16,3 0 2 15,0 0-2-15,-3 1 0 16,5 0 0-16,-8 0 0 16,3 0 0-16,-1-2-3 15,-4-1 3-15,4-1 0 0,-2 1 0 16,0-3 0-1,-1 0-1-15,-1 2 1 0,-1-3 1 16,0 1-1-16,2 1 0 16,-1-6 0-16,1 3 0 15,3-4 0-15,-7-1 0 16,3 2-1-16,0 0 1 16,-1 0 0-16,2-1 0 15,1-2 1-15,-1 3-1 16,-1-1 1-16,-2-1-1 15,-1 1 0-15,0-2-1 16,-4 1 2-16,-2 1-2 0,-6-1 1 16,-4 0 0-1,0 4 0-15,0-2-1 0,-3 0 1 16,0-3 0-16,-1 0 1 16,2-3-1-16,2 2-1 15,-3-2 1-15,3 4 0 16,3 0-1-16,7 6 1 15,2 3 0-15,5 2 0 16,2 1 0-16,1 4 0 16,0 0 0-16,2 2 0 15,1-1 0-15,0 4 0 16,4 0-1-16,1 0 1 16,-2 1-1-16,3 2 1 0,0 2-2 15,1 0 1 1,0 2-2-16,-5-2 3 0,4 0-1 15,-1-1 1-15,0 0 0 16,-2 0 0-16,3 3 1 16,1-2-1-16,2 2 0 15,1 3 0-15,-2 1 0 16,5 2 3-16,3 1-3 16,-1 0 0-16,1-2-5 15,0 2 3-15,0 0-2 16,0 0-5-16,0 0 1 15,0 4 1-15,0 13 3 16,12 3 4-16,1 5 0 16,5 3 1-16,2 2-1 0,0 0 0 15,6 3 0-15,2-1 0 16,2 3-1-16,0-3 1 16,1 1 0-16,3 1 0 15,1-2 0-15,-3 3 0 16,-2 0 1-16,0-2 0 15,-2 1-1-15,1 0 0 16,1 2-1-16,-4 0 1 16,3 4 0-16,-2-1 0 15,0 3 1-15,0 1-1 16,-5-1 0-16,-2-3 0 16,-1-3 0-16,-3 0 0 15,1-1 0-15,0-3 0 16,0 6 0-16,5 0 0 15,2 1 0-15,3 2 0 0,-1-2 0 16,2 1 0-16,-1-2-1 16,-2-2 1-16,-1-3 0 15,-4-1 0-15,2-4 0 16,-5-2 0-16,-2 1 0 16,0-1 0-16,-1 3 0 15,0 1 0-15,5 0 0 16,-3-1 0-16,2-1 1 15,1 1-2-15,0-1 1 16,1-1 0-16,-1-2-1 0,-1-1 2 16,-1-2-1-1,-3-2 0-15,-2-3 0 0,1 4 0 16,-2-1 1-16,3 2 0 16,1 2-1-16,-2-2 0 15,5 0 1-15,-1-3 0 16,-1 3-1-16,0 0 0 15,2-1 0-15,-1 3 0 16,0 0 0-16,3-1 1 16,-2 3-2-16,3 0 2 15,-3 1 0-15,3 0-1 16,-2-1 0-16,0-2 0 16,1-1 0-16,0 1 0 15,-1-1 3-15,0-1-3 16,1 2 0-16,-1-2-1 0,3 2 1 15,-1-1-2-15,-3 0 2 16,1 1 0-16,-2 1 0 16,2-2 2-16,-1 5-4 15,-2-4 2-15,0-2-1 16,0-1 1-16,0-2 0 16,-3-3-1-16,4-3 1 15,-4 0-1-15,1-3 1 16,1 1 0-16,-3-5 0 15,1-2-1-15,-2 0 1 16,-2-4 0-16,-2 0 0 16,-3 0 0-16,1 0 0 0,-4 0 0 15,-1 0 0-15,0 0 0 16,0 0 0-16,0 0 2 16,0 0 4-16,0-7-5 15,0-5-1-15,-4-8-1 16,-11-8 1-16,-2-3 0 15,-5-3 1-15,-3-4-1 16,-3-5 2-16,-4 0-1 16,-2-3-1-16,-4 0 0 15,0-1 4-15,-7 1 2 16,-1-1-5-16,-3-1 3 16,4-6-3-16,3 4-1 15,6-1 0-15,5 1 0 0,3 4 0 16,-5 0 0-16,1-1 0 15,-5-1 0-15,-3-1 0 16,-3-5 0-16,-5 4-1 16,-1-2 0-16,-4 3 1 15,2-5 0-15,-1 4 0 16,-1-4 0-16,0 1 0 16,1-4 0-16,2 1 0 15,2 2 0-15,2 2 0 16,5 3 1-16,2 4 1 15,2 0-2-15,3 5 1 16,3 1-1-16,-2-3 1 16,0-1-1-16,2-3 1 15,-2 1-1-15,1-1 0 0,6 2-1 16,-4-3 0-16,4-1 1 16,1-2 0-16,-1 0 0 15,1 3 0-15,1 1 0 16,1 7 1-16,0 4-1 15,1 5 0-15,-4 4-1 16,0 1-1-16,3-1 2 16,-2 0-1-16,-1 1 1 15,2-1 0-15,4-1 0 16,5 0-1-16,-2 1 1 16,7 3-3-16,2 4 3 0,1 4 2 15,0 1-2 1,4 3 0-16,-4 1 0 0,3 1 1 15,1 2-1-15,0 1-1 16,1 3 1-16,2 3 0 16,-1 0-3-16,1 0-4 15,-2 0-1-15,2 0 1 16,0 0 0-16,0 13 2 16,3 6 5-16,13 6 0 15,1 3 0-15,6 6 0 16,5 5 0-16,8 6 0 15,3 3 1-15,3 5-1 16,0 1 0-16,0 1 0 16,-1 0 0-16,0-2 0 0,-2-2 1 15,0-4-1-15,-1-3 2 16,-4-1-2-16,0 1 0 16,0 1 0-16,1 7 0 15,-4-1 1-15,3 2-1 16,1 0-1-16,1-2 1 15,2 0 1-15,2-1-1 16,-1-1 2-16,-1 0-4 16,-1-1 4-16,-3 2-2 15,-1-5 2-15,-3-1 0 16,-1-1-2-16,-1-3 0 16,-1-1 0-16,-1 1 2 15,0 0-2-15,-3 3 0 0,1-2 0 16,0-1 1-16,3 1-1 15,2 0 0-15,3-1 1 16,3-3 0-16,-1 4 1 16,1-2 0-16,-2 1-1 15,-3 1-1-15,-3 2 1 16,0-3 0-16,-5-5-2 16,1-3 1-16,-5-9 0 15,0-2 0-15,-3-6-1 16,-1-3 0-16,-1-2-1 15,-3-3-3-15,-4-3-4 16,-3-1-24-16,-3-3-93 16</inkml:trace>
  <inkml:trace contextRef="#ctx0" brushRef="#br1" timeOffset="528737.6275">20645 5462 244 0,'0'0'13'16,"0"0"-8"-16,15 2-5 15,6-1 10-15,3-1 0 16,10 5-7-16,5-3 1 16,7 2 8-16,6-1-8 0,5-1 8 15,6-2-1 1,-1 0-1-16,-2 0-7 0,-6 0 5 16,-8 0-8-16,-9-5 0 15,-8 1-2-15,-10 1-7 16,-10-1-16-16,-4 4-11 15,-5-1-37-15</inkml:trace>
  <inkml:trace contextRef="#ctx0" brushRef="#br1" timeOffset="529144.1051">20963 5340 133 0,'0'0'13'0,"0"0"-12"0,3 0-1 16,-2 5 5-1,2 4 1-15,2 6 1 0,-2 2-3 16,1 3 8-16,1 5-1 16,-3 6-8-16,1 1 7 15,-3 6-6-15,4-3-4 16,-4-2 0-16,0-2 0 15,3-3-4-15,3-6-6 16,1 0-8-16,3-2-13 16,1-5-57-16</inkml:trace>
  <inkml:trace contextRef="#ctx0" brushRef="#br1" timeOffset="529869.9281">21661 5810 133 0,'0'0'12'0,"0"0"1"16,0 0 28-16,0 0-7 15,0 0-20-15,0 0-6 16,2 0 1-16,6-1 2 15,8 1 2-15,1-2 1 16,8 1-5-16,3-1 0 0,3 1-3 16,3 1 0-1,-3 0-5-15,1 0 1 0,-4 0-2 16,-5-3 5-16,-3 3-5 16,-3 0-2-16,-2 0-1 15,-3-2-2-15,0 0-6 16,-5 2-10-16,-4-2-21 15,-1 1-36-15,-2-1-14 16</inkml:trace>
  <inkml:trace contextRef="#ctx0" brushRef="#br1" timeOffset="530297.9503">21898 5647 1 0,'0'0'3'0,"0"0"4"16,0 6 2-16,0 0 2 16,0-5 0-16,0 3 3 15,0-2 0-15,0 1 2 16,0-2 0-16,0 10 1 15,0-1-4-15,2 2-4 0,-1 5 6 16,2-1-5 0,-3 2 2-16,0 4-6 0,0 0 8 15,0 5-5-15,0-1 0 16,0 0 4-16,0 3 0 16,0-3-6-16,0-1-1 15,0-3-4-15,0-3 1 16,0-2-3-16,0 0 0 15,0-5 0-15,2-4 0 16,1-4 0-16,-3 3-4 16,0-4-1-16,1-3-1 15,2 0-10-15,2 0-27 16,1 0-48-16</inkml:trace>
  <inkml:trace contextRef="#ctx0" brushRef="#br1" timeOffset="530912.5743">23599 4008 181 0,'0'-1'15'16,"0"1"-15"-16,0 0 7 15,0 0 1-15,0 0-8 16,0 0 3-16,5 0-3 16,11 0 13-16,8 5-3 15,6 1-2-15,-1 2 2 16,6-1-7-16,-1-3 0 15,-1 0 0-15,0 0-3 16,-3-3 3-16,-7-1-3 16,-3 2-13-16,-4-2-12 0,-5 0 0 15,-3 0-38-15</inkml:trace>
  <inkml:trace contextRef="#ctx0" brushRef="#br1" timeOffset="531199.0175">23823 3824 123 0,'0'-2'7'0,"0"2"-5"16,0 0-2-1,0 0 2-15,0 9 8 0,0 13-1 16,0 7 6-1,0 4 5-15,0 0-4 0,0-1-5 16,0 0-5-16,0-1-5 16,3 1-1-16,0-3 0 15,1-4-4-15,1 2-9 16,1-9-3-16,0-1-11 16,0-9-16-16,0-5-56 15</inkml:trace>
  <inkml:trace contextRef="#ctx0" brushRef="#br1" timeOffset="532121.0283">23759 3707 47 0,'-8'-2'20'0,"4"0"-16"15,-1 1 4-15,4 1 14 16,-4-2-4-16,1 2-16 16,-3 0 2-16,2 0-1 15,1 0 3-15,-3 0-3 16,3 0 3-16,-2 0 1 16,-3 0-2-16,2 0-2 15,1 2 1-15,0 2-1 16,-3 2 2-16,1-1-4 15,1 3 1-15,-1-2 4 16,1 0-4-16,3 1 1 16,-6 2 1-16,4 1 2 0,2 0-2 15,-2 4 1-15,0 3-3 16,2 3 3-16,-1 2-1 16,2 4-2-16,2 1-1 15,-2 2 2-15,3 3 0 16,0 0-1-16,0 3 2 15,0 1 2-15,0 2 2 16,0 0-7-16,0 0 4 16,12-4 0-16,1-1 2 15,3-6-6-15,4-4 1 16,-1-4-2-16,5-2 0 16,3-4 1-16,1-4 11 15,4-1 6-15,2-1-11 0,-3-3-5 16,4-1 4-1,-1-3-4-15,3 0 9 0,0 0-3 16,-1-9 0-16,0-9-3 16,-1-5-1-16,-6-6 8 15,0-1-4-15,-6-6 4 16,-9-1-5-16,-1-5 2 16,-8-1-5-16,-2-4 1 15,-3 1 1-15,0-4-6 16,-2 1 0-16,-9 5-6 15,-3 6 6-15,-2 7 11 16,-2 7-10-16,-3 5 0 0,-3 5-2 16,-2 2 1-1,-2 1-4-15,-2 3 3 0,-1 0 0 16,3 2 1-16,-1 2-1 16,1 3 0-16,1 1-6 15,-1 0-6-15,0 0-1 16,1 10-17-16,2 2-18 15,3 0-48-15,2 0-27 16</inkml:trace>
  <inkml:trace contextRef="#ctx0" brushRef="#br1" timeOffset="533165.5772">20685 5189 76 0,'-1'0'13'0,"1"0"-3"16,0-2 10-16,0 2 4 15,0 0-8-15,0 0 2 16,0 0 0-16,0 0-9 16,0 0 1-16,0 0-6 15,0 0-1-15,0 0-2 16,0 0 0-16,0 0 1 15,0 0 1-15,-3 0 0 16,3 0-1-16,0 0-1 0,0 0-1 16,0 0 3-1,0 0-3-15,0 0 1 0,0 0 1 16,-4 9 5-16,1 6 4 16,-4 5 3-16,0 8-6 15,1 2-4-15,-1 6 0 16,4-3 0-16,3 5-2 15,0-2-2-15,3 5 0 16,11 1 1-16,2 2 2 16,4-3 0-16,6-3-2 15,5-6 0-15,5-4 2 16,4-6 2-16,6-9-3 0,2-4 3 16,3-8-4-1,2-1 3-15,1-3-4 16,-1-17 3-16,2-9 4 0,-5-6-7 15,0-10 1-15,-7-3 3 16,-4-5-3-16,-8-3 0 16,-7 0 3-16,-6-6-4 15,-6 1 0-15,-12 2 0 16,0 6 0-16,-11 6 0 16,-14 9 2-16,-9 10 2 15,-5 8-2-15,-3 5-1 16,-3 7-1-16,3 7 0 15,-1 1-3-15,2 0-1 16,6 9-7-16,7 8 1 16,10 5-20-16,5 3-18 0,6 9-4 15,7 6-29-15</inkml:trace>
  <inkml:trace contextRef="#ctx0" brushRef="#br1" timeOffset="534242.5626">22038 5742 85 0,'-11'-9'11'16,"3"5"20"-16,1-1-19 15,-2 2 9-15,1-2-6 16,1 2-5-16,-2 0 3 15,2 1 4-15,-9 2-3 16,-1 0-6-16,-4 0-4 0,-9 12 0 16,-5 10 0-1,-3 2-3-15,4 3 0 0,5-2 2 16,10-1-2-16,-1 0 0 16,8-1 3-16,4-1-2 15,-2 2 3-15,7 1-4 16,2 3-1-16,1-1 1 15,0 2-1-15,0-1 1 16,14-1-1-16,5-4 0 16,8-1 1-16,-1-1-1 15,6-3 3-15,4-1-3 16,3-7-3-16,-1-3 1 16,4-6 2-16,-3-1 2 15,1 0 2-15,-1 0 3 0,-3-9 0 16,-4-4-5-16,-2-2 2 15,-1 0 2-15,-4-4-2 16,-2-1 1-16,-6-7 1 16,-3-1-3-16,-2-8 1 15,-5-3-4-15,-2-2 1 16,-5 5-1-16,0 7 7 16,0 9-7-16,-3 6 6 15,-6 4 1-15,-3-1-1 16,1 6 3-16,1-4-9 15,0 3 6-15,-3 0-2 16,4 2-2-16,1-2 0 16,0 2 3-16,4 1-3 0,1-2-1 15,0 5 1 1,0-3 2-16,-3 2-3 0,4-1 2 16,1 1-2-16,-2-3-1 15,1 4 1-15,1-1 0 16,-1-1 1-16,2 2-2 15,0 0 0-15,0 0 0 16,0 0 0-16,0 0 0 16,0 0 0-16,0 0 0 15,0 0 0-15,0 0 0 16,0 0 0-16,0 0 0 16,0 0 0-16,0 0 0 0,0 0 0 15,0 0-2-15,0 0 2 16,0 0 0-16,0 0 0 15,0 0 0-15,0 0 0 16,0 0-1-16,0 0 1 16,0 0 0-16,0 0 0 15,0 0 0-15,0 0 0 16,0 0 0-16,0 0-1 16,0 0 1-16,0 0-3 15,0 0 2-15,0 0-2 16,0 0-5-16,0-3-6 15,0-2-12-15,0-2-88 16</inkml:trace>
  <inkml:trace contextRef="#ctx0" brushRef="#br1" timeOffset="535803.4237">22064 3148 50 0,'0'0'49'0,"0"0"-30"0,0 0-7 15,0 0 8-15,0 0-4 16,0 0 0-16,0 0-3 15,0 0 0-15,0 0 2 16,0 0 2-16,0 0-1 16,0 0 0-16,0 0-5 15,0 0-7-15,0 0 0 16,0 0-4-16,0 0 0 16,0 0 3-16,0 0-2 15,0 0-1-15,0 0 2 16,0 0-2-16,0 0 0 15,0 0 0-15,0 0-2 16,0 0 2-16,0 0-6 0,0 0-2 16,0 0-9-1,0 0-5-15,0 0-25 0,0 0-47 16,0 3-7-16</inkml:trace>
  <inkml:trace contextRef="#ctx0" brushRef="#br1" timeOffset="539988.4503">22430 3139 19 0,'0'0'32'0,"0"0"-8"16,0 0 6-16,0 0-1 15,-3 0 3-15,3-1 0 16,-7 1 3-16,3-2-4 16,-5-2-4-16,-4 2-8 15,1 1-4-15,-3-2 1 16,3 1 13-16,3-1-11 16,2 2-7-16,1 1 1 0,-2 0 2 15,3 0-7-15,-1 0-5 16,-4 0 1-16,3 0-3 15,1 0 2-15,-9 7-1 16,-3 9-1-16,-12 8 3 16,-4 5-1-16,-6 2 1 15,4 0-3-15,3-1 2 16,5-3 1-16,-2 2 0 16,1-2-3-16,4-6 1 15,4 0 2-15,-1 1-1 16,-2-2-2-16,1 0-2 15,1 0 2-15,3-3-1 16,4-2 1-16,-2 1 4 0,4 1-4 16,0-1 0-1,0-2-1-15,3-1 1 0,0-2-2 16,5-4 2-16,1-1 0 16,-2 1 0-16,3 0 0 15,-2-3 2-15,1 2-4 16,1-1 2-16,1-1 0 15,-1-1 0-15,0 2 0 16,0-2 0-16,2 3 0 16,-2-2 0-16,1-1 2 15,1 0-4-15,-1-1 2 16,2 1 0-16,-1 0-1 0,-1 1 0 16,0-1 1-1,2 1 0-15,-3 1 0 0,0-2 0 16,3 0 0-16,-3-1 0 15,3-2 0-15,0 2 1 16,-4-2-1-16,4 2 1 16,-1 1-1-16,-1 2-1 15,-1 1 1-15,0 2 0 16,-1 1 0-16,-2 4 0 16,2 2-1-16,-1-2 0 15,1 5 1-15,1-4 0 16,0-2 0-16,0 0-1 15,-1-1 1-15,3 2 0 16,1 3 0-16,-3 0 0 16,2 3 0-16,-1-1 0 0,1 1 1 15,1-2 0-15,-2-1-2 16,2-4 1-16,0 3 0 16,0 0 0-16,0 3 0 15,0 3-1-15,0 1 1 16,0 4 0-16,0 3 1 15,0 1 0-15,0 0-1 16,0-1 0-16,0-3 0 16,0 0 1-16,0 5-1 15,0-4 0-15,0 0-1 16,0 1 1-16,0-3 0 16,0-3 1-16,0 5-1 0,0 3 0 15,0 4 0-15,5 4 1 16,0 1-1-16,2 2 2 15,0 0-2-15,-1-3 1 16,4-3-1-16,-1 2 0 16,1-3 0-16,-1-1 2 15,1-2-2-15,-1 0 1 16,1-1-1-16,4 2 1 16,-5-2-1-16,4 1 2 15,-1 1-1-15,2-4-1 16,-3-2 0-16,3 3 0 15,4-3 3-15,-3-1-2 16,5 2-1-16,4-1 1 0,1 1 1 16,0-4-2-1,-1 7 0-15,-4-6 0 0,1 1 0 16,0 2 0-16,0 0 1 16,0-1-1-16,0-1 1 15,3 0-1-15,1 1 2 16,2-3 0-16,6 5-2 15,-4-3 1-15,3-2-1 16,1 1-1-16,-2-2 1 16,0-2 1-16,1-1-1 15,-1-1 0-15,-1-3 2 16,-3 4-2-16,-1-4 3 16,-1 1-3-16,-3 0 1 15,-1 1-1-15,-2 0 1 0,4-3-1 16,0 4 1-16,3-4-1 15,0 2 0-15,4 2 1 16,5-4 2-16,2 4-2 16,3-3 2-16,6 2 0 15,-2-2-2-15,2-3 2 16,-1 1-2-16,-3-4 1 16,1-1 0-16,-4 2 0 15,0-3 0-15,1-2-1 16,-6 2-1-16,3-3 5 15,-1-1-4-15,-1 0 0 16,2-1 0-16,0-2 2 16,3 0-3-16,2 0 2 0,4 0 2 15,1 0-3-15,-1 0 0 16,-1 0 0-16,2 0 1 16,-3 0 1-16,2 0-3 15,-4 0 1-15,0 0 0 16,1 0-1-16,2 0 5 15,-1 0-2-15,-3 0-1 16,-4 0-2-16,-6 0 2 16,-1 0 0-16,-2 0-1 15,1 0 1-15,-3 0 2 16,3 0-3-16,-1 0-1 16,2 0 0-16,1 0 0 0,-2 0 1 15,-1 0-1-15,0 0 0 16,-5 0 0-16,-2 0 1 15,-4 0-1-15,-5 0 0 16,-2 0-1-16,-4 0 1 16,-1 0 0-16,-3 0 0 15,1 0-1-15,-3 0 1 16,0 0 0-16,0 0-1 16,0 0 0-16,0 0 1 15,0 0-2-15,0 0 1 16,0 0 1-16,0 0 0 15,0 0 0-15,0 0 0 16,0 0 0-16,0 0 0 0,0 0 0 16,0 0 3-1,0 0-3-15,0 0 0 0,0 0 2 16,0 0-1-16,0 0 1 16,0 0-1-16,-6 0 0 15,-4 0-1-15,-6-2 0 16,-1 1 1-16,-1-4-1 15,-3 5 0-15,-4-1 1 16,-4-2-1-16,-4 1-1 16,1 1 0-16,-4-3 1 15,1 3 0-15,1-3 0 16,-2 1 0-16,1 0 2 0,-1 2-2 16,0-4-1-1,-5 0 1-15,3 4-1 0,-1-4 1 16,2 0 0-16,1 2 0 15,-2 0 0-15,0-2 0 16,-3 1-1-16,1 0-1 16,-1 0 2-16,-1 1 0 15,1-1-1-15,1 1 1 16,3-1 0-16,1 0 0 16,3 0-1-16,2-1 1 15,-1 0 0-15,3-3 0 16,-1 3 0-16,5-5-1 15,-4 1 1-15,4-3 0 16,-1 2-1-16,1-2 1 16,0 1 0-16,-1-1 0 0,0-5 0 15,-4 2-2-15,-2-3 2 16,0-2-1-16,-1-4-2 16,0-3 1-16,1-1 1 15,1-2 0-15,1 0 1 16,4 3-1-16,0-4 1 15,7 5 1-15,-4 0-1 16,3-2 0-16,-2-2 0 16,-1-4 1-16,-3-1-1 15,-4-5 0-15,-4 0 0 16,-3-2 1-16,-3-2-1 16,1-3-2-16,3 1 2 0,3-3 0 15,3 0-1-15,4 5 1 16,0 3 0-16,7 1-1 15,-2 4 1-15,5 1 0 16,2 0 0-16,2 2 2 16,0-5-2-16,3-6 0 15,2-5 0-15,-5-7-1 16,4-4 2-16,1-2-1 16,1-3 2-16,4-4-2 15,2-3-1-15,0-4 1 16,5 2 0-16,10 4-2 15,9 3 1-15,5 1-1 16,4 2-2-16,2-2 4 0,2 5-1 16,-3 3-1-1,0 3 2-15,-2 6 2 0,-7 4-1 16,1 5-1-16,1 5-1 16,-7 3 0-16,4 1 1 15,-3 4-1-15,-3 5 0 16,-4 7 0-16,-4 6 1 15,-3 0 0-15,-2 3-1 16,-1 0 1-16,-1-1 2 16,0 3-2-16,0-1 2 15,1 1-2-15,0 1 0 16,-4 1 1-16,3 0-1 16,-3 0 0-16,0 1 1 15,0-2-1-15,3 1 0 0,-3 1-1 16,0 1 0-16,0 0 1 15,0 0-1-15,0 0 0 16,0 0-1-16,0 0-1 16,0 0 3-16,0 0 0 15,0 0 0-15,0 0 0 16,0 0 1-16,0 0-1 16,0 0 0-16,0 0 0 15,0 0 0-15,0 0 0 16,0 0 0-16,0 0 0 15,0 0-1-15,0 0 0 16,0 0-1-16,0 0 1 16,0 0-1-16,0 0-1 0,0 0-1 15,0 0 3-15,0 0-1 16,0 0-1-16,0 0-1 16,0 0-1-16,0 0-4 15,0 0-4-15,0 0-16 16,1 0-19-16,7 0-51 15,2-2-71-15</inkml:trace>
  <inkml:trace contextRef="#ctx0" brushRef="#br1" timeOffset="645948.8753">11343 12163 11 0,'-3'-1'6'16,"3"1"-6"-16,0 0 0 16,0 0-7-16,0 0-3 15,0 0 10-15,0 0 0 16,0 0 0-16,0 0 0 16,0 0 0-16,0 0 0 15</inkml:trace>
  <inkml:trace contextRef="#ctx0" brushRef="#br1" timeOffset="648798.1491">10958 9678 171 0,'9'-21'20'15,"-3"6"-8"-15,-3 5 14 16,-3 8 19-16,0 2 14 15,0 0-16-15,0 0-11 16,0 0-13-16,0 0-9 16,0 0-4-16,0 2-4 15,6 16-1-15,0 13 1 0,0 18 3 16,0 17 2-16,-3 11 0 16,-3 7-4-16,0-2 3 15,0-2-3-15,0-3-1 16,0-4-2-16,3-3 0 15,0-7-1-15,1-9 0 16,2-5 1-16,1-10-3 16,0-12-6-16,3-8-3 15,-1-14-25-15,3-5-40 16,6-22-62-16</inkml:trace>
  <inkml:trace contextRef="#ctx0" brushRef="#br1" timeOffset="649226.6709">11540 9689 318 0,'-9'0'49'16,"-6"11"-49"-16,-7 11 0 15,-8 8 3-15,-6 0-2 16,-3 2 3-16,-7 5-4 15,-2-4 0-15,2-1 2 16,1-1 1-16,2-3 2 0,9-6 1 16,4-4-4-1,3-2 1-15,9 3-3 0,5-5 0 16,10 3 0-16,3 2-2 16,0 0 2-16,16 3 0 15,14 4 2-15,4 3-1 16,8-1 2-16,1 2 0 15,2-1-2-15,-2 1 3 16,-1-3-1-16,0-2 4 16,1-3-4-16,-7-3 2 15,-7-5-4-15,0 0 1 16,-13-2-2-16,1-9-2 16,-5 1-3-16,-2-1-5 15,-4-3-10-15,-5 3-13 16,4-3-41-16,0 0-178 0</inkml:trace>
  <inkml:trace contextRef="#ctx0" brushRef="#br1" timeOffset="649557.1726">12033 9708 248 0,'-11'-8'121'16,"2"8"-121"-16,0 0-1 16,-2 0 1-16,-2 7-1 0,-3 16 1 15,-4 17 2-15,1 11-1 16,1 9 1-16,4 6 4 16,7 2 1-16,7 3 1 15,0 0-2-15,0 0-4 16,6 1 1-16,9-7-2 15,3 1 3-15,-1-5-2 16,5-4-2-16,-3-3 0 16,-1-6 0-16,-3-7-3 15,1-9-5-15,-5-13-11 16,-2-8-15-16,-2-11-118 16</inkml:trace>
  <inkml:trace contextRef="#ctx0" brushRef="#br1" timeOffset="649856.7581">12277 9966 217 0,'6'0'92'16,"6"0"-85"-16,7 0-7 15,8 17 12-15,6 6-1 16,6 5 0-16,7 10 4 15,-5 2 0-15,4 3-1 16,0 2 3-16,-3 1 1 0,1-1-10 16,-4-4-4-1,-3-5 3-15,0-2-6 0,-7-9-1 16,0 1 3-16,-6-12-3 16,-4-3-4-16,-9-6 0 15,-4-5-9-15,-6 0-7 16,0-8-2-16,-6-18-124 15</inkml:trace>
  <inkml:trace contextRef="#ctx0" brushRef="#br1" timeOffset="650111.005">12730 9990 308 0,'-7'0'77'0,"1"0"-68"0,-3 0-3 15,-4 19-1-15,-6 11-2 16,-1 9 0-16,-7 9-1 16,-1 6 4-16,1 2 2 15,-2-4 2-15,7 2-3 16,-2-2-5-16,2 0-1 16,4 2-1-16,3-2-2 15,3-4-3-15,5-7-1 16,7-13-24-16,0-9-26 15,13-15-122-15</inkml:trace>
  <inkml:trace contextRef="#ctx0" brushRef="#br1" timeOffset="650337.2252">13068 10215 289 0,'3'0'63'16,"7"0"-56"-16,2 0-7 15,6 0 6-15,-3 3-6 16,2 4 0-16,2 4-1 16,-6-1-6-16,-3 3-17 15,-4 0-24-15,-4 11-109 0</inkml:trace>
  <inkml:trace contextRef="#ctx0" brushRef="#br1" timeOffset="650530.7895">13146 10527 316 0,'0'10'12'0,"0"9"-5"15,0 3 11-15,7 3-1 16,-1 1-3-16,4 3-6 15,-1-4-7-15,-2 0 0 16,1-1-1-16,1-2-6 0,-6-4-4 16,0 0-20-1,3-4-54-15</inkml:trace>
  <inkml:trace contextRef="#ctx0" brushRef="#br1" timeOffset="650860.8194">13691 10407 270 0,'1'0'31'0,"1"0"-30"16,1 13 14-16,0 5 10 15,-2 13 0-15,-1 0-19 16,0 3 2-16,0 3-1 16,0-2 1-16,-3-2-5 15,-11-3 0-15,-1 3-3 16,-8-5-10-16,0-4-22 15,3-13-63-15</inkml:trace>
  <inkml:trace contextRef="#ctx0" brushRef="#br1" timeOffset="651430.0674">13977 10100 151 0,'4'8'17'0,"-1"14"10"16,0 7 16-16,0 11-9 16,0 0-9-16,4 4-6 15,-1 2 2-15,1-7-4 0,4 0-4 16,4-8-3-16,-3 1-1 15,5-5-2-15,2-9 0 16,1-3-3-16,3-9 1 16,-4-6 2-16,4 0-1 15,2-14 1-15,2-15 2 16,2-5-4-16,3-9-1 16,-2-2-4-16,-5-5-1 15,-2 5-1-15,-7 5-1 16,-10 7 3-16,0 11 0 15,-5 10 0-15,-1 6 5 16,4 2 1-16,-4 4-2 0,0 0-4 16,0 0-2-1,0 12-4-15,7 10 6 0,2 6 7 16,0 1-5-16,5 8 4 16,2-3-1-16,3-1 0 15,2 3-2-15,3-6 1 16,3-4-4-16,4-5 3 15,2-7 1-15,-3-2-4 16,-2-4 0-16,-1-4-2 16,-10-4-5-16,-4 0-1 15,-4 0-6-15,-9 0 1 16,0-13-25-16,-3-1-182 16</inkml:trace>
  <inkml:trace contextRef="#ctx0" brushRef="#br1" timeOffset="651754.3084">13880 9993 308 0,'-3'-3'76'0,"3"3"-76"16,0 0 0-16,8 0 7 0,13 0 5 15,8 3-8-15,4 2 0 16,8-2 5-16,1 2 0 16,7-5 2-16,3 0 1 15,3-1-5-15,1-11-7 16,-7-2-3-16,-10 4-8 15,-14-2-14-15,-12 2-30 16,-2-2-135-16</inkml:trace>
  <inkml:trace contextRef="#ctx0" brushRef="#br1" timeOffset="651934.9051">14218 9766 256 0,'-3'0'112'0,"3"0"-112"0,0 0 0 16,15 4 5-16,8 14 5 16,9 4-8-16,-2 1-2 15,1 3-4-15,2-1-6 16,0 0-17-16,3-9-74 16</inkml:trace>
  <inkml:trace contextRef="#ctx0" brushRef="#br1" timeOffset="652166.8151">14915 9803 82 0,'17'18'226'16,"9"8"-225"-16,2 8 17 16,2 9 3-16,0 4 9 15,-5 5 2-15,1 6-4 16,-7-2 0-16,-9 9-7 15,-5-1-3-15,-5 2-6 16,0 0-12-16,-14 0-2 16,-9-3-8-16,-4-6-11 15,-6-8-42-15,5-18-180 16</inkml:trace>
  <inkml:trace contextRef="#ctx0" brushRef="#br1" timeOffset="654875.2269">24073 1497 64 0,'-4'1'0'0,"0"-1"0"16,4 0 0-16,0 0 5 16,0 0-5-16,0 0 5 15,0 0-4-15,0 0 1 0,0 0-2 16,0 0 0-1,0 0-10-15,0 0-5 0,0 0-14 16</inkml:trace>
  <inkml:trace contextRef="#ctx0" brushRef="#br1" timeOffset="657190.387">24830 2999 45 0,'9'0'172'16,"-8"0"-171"-16,-1 0 1 0,0 0 18 15,0 0-2 1,0 0-9-16,2 0-7 0,1 11 1 16,3 13 19-16,3 7-7 15,3 6-2-15,-3 7-5 16,0 8 2-16,-3 9-2 15,2 9 3-15,-2 6-3 16,4 1-2-16,4-2 2 16,3-5 0-16,7-5-1 15,4-6-1-15,5-1 2 16,4-2 4-16,2-5-5 16,6-3-4-16,0 0 4 15,1-3-2-15,-1 1-3 0,1-4 2 16,-3-3-2-1,5-6-1-15,0-3 4 0,2-6-1 16,5-6-3-16,-1-5 0 16,0-2-1-16,-7-1-2 15,-9-7-1-15,-13-2-6 16,-10-1-9-16,-5 0-25 16,-7-7-89-16</inkml:trace>
  <inkml:trace contextRef="#ctx0" brushRef="#br1" timeOffset="657514.5516">25757 4026 289 0,'-5'-2'38'0,"5"2"-38"16,0 3-2-16,0 19 2 15,0 10 10-15,6 6 0 16,9 5-6-16,1 1 4 15,7-3 2-15,0-4 1 16,0-5 3-16,-2-2-5 16,0-2-1-16,-8-5-1 15,-3-4-5-15,-5 0-2 16,-5-4 0-16,-5 1 1 16,-21 2 3-16,-13-1 2 15,-9 3-4-15,-7-1-1 16,-3 2 2-16,2-1-3 0,4-2-1 15,8 1-7 1,9-6-14-16,14-2-18 0,8-3-74 16</inkml:trace>
  <inkml:trace contextRef="#ctx0" brushRef="#br1" timeOffset="658085.5409">26771 4206 195 0,'0'-9'96'0,"-1"9"-84"16,1 0-9-16,0 6 15 15,0 24 6-15,13 12-2 16,-1 12-5-16,3 6-1 16,-3 3 4-16,-3 2-2 15,1 3-2-15,-3 4 3 16,1-2-6-16,-2 0-1 15,-3-2 0-15,-1-7-4 16,-2-2-3-16,0-5-2 0,0-9-2 16,0-4 0-1,0-9-1-15,0-10-5 0,0-9 0 16,0-7-4-16,0-5-7 16,0-1-12-16,5-7-44 15,10-24-190-15</inkml:trace>
  <inkml:trace contextRef="#ctx0" brushRef="#br1" timeOffset="658475.4089">27345 4515 372 0,'0'-1'17'0,"0"1"-13"16,0 0 15-16,-10 4-1 0,-20 14-14 15,-12 5-3-15,-4 2-1 16,1 0 3-16,4-2 2 16,5 2 1-16,4-3 2 15,7-2-3-15,6 1-3 16,4-3 0-16,6 0-2 16,0 0 0-16,7-1 0 15,2 0-1-15,0 2 2 16,15-1 0-16,8 2 7 15,8 2-4-15,6-1 4 16,-3-3-2-16,1 4-1 16,-1 0-1-16,-1-3 2 0,-2-2-4 15,-2-2 1-15,-4 0-3 16,-5-5 0-16,-1 1-1 16,-1-1-4-16,-3-3-12 15,-1-2-14-15,3-5-47 16,2 0-167-16</inkml:trace>
  <inkml:trace contextRef="#ctx0" brushRef="#br1" timeOffset="658841.0407">27960 4317 168 0,'-21'3'60'0,"-1"22"-51"15,-4 4 18-15,-1 8 17 16,-5 7-20-16,-1 8-3 16,0 6-1-16,-1 5-5 15,7 4 0-15,0 0-1 16,6-3 3-16,6-6-10 15,3-2 2-15,9-4 0 16,2-2-2-16,1-2 1 0,0 0-4 16,6-4 2-1,6-5 0-15,3-4-4 0,2-3-1 16,0-7 2-16,2-5-3 16,1-5-7-16,1-8-14 15,1-2-15-15,2-5-94 16</inkml:trace>
  <inkml:trace contextRef="#ctx0" brushRef="#br1" timeOffset="660177.3093">28105 4533 217 0,'-4'0'34'15,"2"0"-7"-15,2 0 21 16,0 1-19-16,0 2-20 15,0 3-6-15,0 7-3 16,7 8 10-16,10 5 7 16,2 10-6-16,5 6 7 15,2 5 0-15,0 3-3 16,4 1-5-16,-2-5-1 16,1 0-1-16,1-5-5 15,-2-2 3-15,0-3-3 0,-1-5 1 16,-3 0-1-1,-2-5-2-15,1-4 0 0,-6-5-1 16,-1-1-2-16,-4-6 2 16,-2-1-9-16,-6-6-1 15,-2-3-11-15,-2 0-29 16,1-13-95-16</inkml:trace>
  <inkml:trace contextRef="#ctx0" brushRef="#br1" timeOffset="660453.9227">28712 4609 66 0,'-17'0'221'16,"-3"0"-218"-16,-2 11-2 16,-4 16 16-16,-8 9 1 15,-5 8-4-15,-3 4-2 16,-2 1 1-16,2 0 2 15,4-4 2-15,4-4-1 16,2-1-2-16,6-2-9 16,0-5-1-16,4-4-2 15,2-1-2-15,4-6-3 16,6-7-1-16,4-5-10 16,6-5-18-16,0-5-22 15,9 0-74-15</inkml:trace>
  <inkml:trace contextRef="#ctx0" brushRef="#br1" timeOffset="660687.1267">28873 4931 313 0,'0'1'0'16,"0"0"9"-16,0 3 7 16,1 0-6-16,1 3-8 0,-2 2-2 15,1 3-1-15,-1 0-14 16,0-1-21-16,0 7-61 16</inkml:trace>
  <inkml:trace contextRef="#ctx0" brushRef="#br1" timeOffset="660866.1885">28836 5278 204 0,'-11'23'29'16,"1"2"-19"-16,3-3 17 16,1-1-8-16,1-2-16 15,2-1-3-15,0-3-8 0,1-4-6 16,1-1-14-1,-1-5-25-15,2-2-24 0</inkml:trace>
  <inkml:trace contextRef="#ctx0" brushRef="#br1" timeOffset="661352.763">29280 5233 153 0,'-1'0'10'16,"-2"5"23"-16,-1 2 2 16,-1 4-5-16,2 4-2 15,-1 2-8-15,-1-1 3 16,0 5-8-16,-2-1-3 16,-2 4-4-16,-1 0-3 15,-6 1-5-15,-4-1-4 16,-4-1-19-16,-3-7-73 15</inkml:trace>
  <inkml:trace contextRef="#ctx0" brushRef="#br1" timeOffset="661751.1506">29523 4835 221 0,'0'5'12'15,"0"20"-5"1,-1 7 21-16,-6 8-8 15,1 7-3-15,4 1 1 0,2-3-7 16,2-2 5-16,15 1 6 16,5-6-3-16,3 0 3 15,2-7-10-15,0 1 0 16,-1-9-5-16,-2-1-4 16,-1-4-3-16,-4-5 0 15,-5-2 0-15,-3-6 0 16,-3-4-10-16,-5-1-2 15,0 0-4-15,-1-6-47 16,-1-15-197-16</inkml:trace>
  <inkml:trace contextRef="#ctx0" brushRef="#br1" timeOffset="662006.6156">29818 4957 264 0,'-5'0'20'16,"-6"0"-13"-16,-6 16 24 16,-7 9-5-16,-4 9 2 15,-2-1-2-15,1 5-1 16,-1 0-5-16,2 0-4 0,4-3-4 16,0 0-7-1,4-2-5-15,2 0 0 16,1-1-3-16,8-6-9 0,3-1-5 15,6-5-22-15,0-6-35 16,2-4-90-16</inkml:trace>
  <inkml:trace contextRef="#ctx0" brushRef="#br1" timeOffset="662471.0842">30028 5336 62 0,'-6'9'93'0,"1"0"-83"16,-2 3 24-16,3 1 7 16,-1 1-16-16,2 4-7 15,0 2-3-15,2 3 4 16,1 2-2-16,0 2-1 16,0 0 3-16,0-3-5 15,0 0-4-15,0 0-3 0,0-2-2 16,0-2 0-16,0-1 2 15,0-4-5-15,-5 0 5 16,-1-4-1-16,-3 2 0 16,-4-3 2-16,-3 2-5 15,0-5 0-15,-1-2-2 16,0-4-1-16,-2-1-1 16,2 0-4-16,1 0-5 15,1-13-15-15,2-9-34 16,7-10-115-16</inkml:trace>
  <inkml:trace contextRef="#ctx0" brushRef="#br1" timeOffset="662703.3112">30013 5079 212 0,'0'0'22'16,"0"0"-18"-16,3 2 9 16,3 9 4-16,3 2-1 15,-1 0-8-15,3 0-6 16,-2-2-2-16,0 4-7 0,4-8-6 16,0 3-19-1,1-5-42-15</inkml:trace>
  <inkml:trace contextRef="#ctx0" brushRef="#br1" timeOffset="663138.6829">30288 5070 35 0,'0'17'50'0,"0"5"-7"15,0 5-5-15,0 4 11 16,0 5-9-16,2 3-6 16,4-4 0-16,2-1-9 0,1 3-2 15,1-3 0-15,-2 1-9 16,-2 2-2-16,-3 4-2 16,-2 0-1-16,-1-2-4 15,0 2-3-15,0-4 1 16,0-1 1-16,-3 0-2 15,-1-2 1-15,-1-6-2 16,1-5 0-16,-3-1 1 16,0-1-2-16,0-5 0 15,1-2 0-15,0-4-3 16,-1-1 2-16,-2 0-2 16,-5-3-3-16,-4-2-8 0,-2 2-12 15,0-2-6-15,-1 0-14 16,0 0-31-16,3-1-12 15,2-2 36-15,5-1 36 16,4 0 3-16,4 0-56 16</inkml:trace>
  <inkml:trace contextRef="#ctx0" brushRef="#br1" timeOffset="665200.6858">26568 5322 111 0,'-3'1'3'0,"0"2"-3"16,3 3 11-16,0-2 1 16,0 5 4-16,0-2 2 15,9 1 7-15,2 1 10 0,6 1-1 16,3 1-7-16,5 0-9 15,5 3 2-15,6 2-6 16,8 0-6-16,7 1 1 16,9 0-3-16,4 0-4 15,5-1 1-15,2 0 1 16,4-1 0-16,7 3 0 16,6-2-1-16,6 3-2 15,0 2-1-15,0-2 3 16,-3 3-3-16,0-1-2 15,-5 1 1-15,1 0 1 16,-2 2 4-16,3-2-4 16,2 0 2-16,-2-5-2 0,-3 2 0 15,-3-4-1-15,0-2 0 16,0-1 1-16,-3 2-1 16,-3-2-1-16,-3-1 2 15,-4 0-3-15,-2 3 3 16,-5-2 1-16,-4 1-1 15,-9 2 5-15,-7-4-3 16,-7 1 0-16,-6-2-2 16,-2 1 4-16,-1-1-4 15,3-2 1-15,-1 1 0 16,5 1-1-16,4 2 1 16,6 2 1-16,7 8 5 0,6 3 3 15,1 2-3 1,4-1-6-16,-1-6 3 0,-1-4-4 15,1-3 2-15,-3 0-1 16,-3-2 0-16,-4 0 1 16,-4 0 3-16,-5 0-1 15,-8-2 3-15,-5 0 0 16,-7-5-4-16,-6 0-1 16,-6-2-2-16,-5-1 0 15,0 1 0-15,-2-2 0 16,2 0 0-16,1 1 0 15,3-1-2-15,-4 0 3 16,3 0-1-16,-1 4 0 0,-1-2 0 16,-1 0 0-1,1-1 0-15,-2 1 0 0,0-2 0 16,0 0 0-16,0 0 0 16,-2 0 0-16,1 0 1 15,1 0-1-15,0 4-2 16,-2-4-1-16,4 1 2 15,-2 1-1-15,1-1 1 16,1 1 2-16,0-2-1 16,-3 1 0-16,-1-1 0 15,-1 0 2-15,2 0-1 16,-2 0-1-16,0 0 1 0,0 0 0 16,0 0-1-1,0 0-1-15,0 0 1 0,0 0 0 16,0 0-1-16,0 0 1 15,0 0-1-15,0 0 2 16,0 0-1-16,0 0 0 16,0 0-1-16,2 0 1 15,-2 0 1-15,0 0-1 16,0 0 0-16,0 0 1 16,0 0-2-16,0 0 1 15,0 0 0-15,1 0 0 16,1 0 0-16,-1 0 0 15,1 0 0-15,-1 0-3 16,1 0 3-16,1 0-2 16,-2 0-1-16,4 4 0 0,-1-2-2 15,0 0 2 1,2-2-5-16,0 1-3 0,1-1-14 16,-3 1-44-16,-1-1-93 15</inkml:trace>
  <inkml:trace contextRef="#ctx0" brushRef="#br1" timeOffset="667982.4548">26204 5975 251 0,'-16'-15'34'15,"5"12"-1"-15,11 3-6 16,0 0 1-16,0 0-8 15,0 0-11-15,0 0-7 16,0 0 1-16,5 3-3 16,12 16 6-16,10 6 2 15,8 6 1-15,4-2 0 16,4 3-1-16,3-6-3 16,-3-1-1-16,-3-6-3 15,-10-7-1-15,-7-5-7 0,-10-4-12 16,-7 0-23-16,-6-3-148 15</inkml:trace>
  <inkml:trace contextRef="#ctx0" brushRef="#br1" timeOffset="668201.5938">26127 6367 339 0,'5'9'0'0,"19"5"0"16,12 2 2 0,10 0 10-16,6 1 2 0,4 0-10 15,-1-2-3-15,-1-4-1 16,-2-3-4-16,-3-3-26 16,2 0-21-16,-2-5-155 15</inkml:trace>
  <inkml:trace contextRef="#ctx0" brushRef="#br1" timeOffset="669070.1992">27351 6581 256 0,'-10'4'53'16,"4"-4"-45"-16,6 0-7 0,0 3 6 16,0 2-7-1,7 4 5-15,12 6-5 0,6 4 9 16,8 1 7-16,3 2 4 15,2-5-2-15,-1 1-2 16,2-2-5-16,-1-6 5 16,-1-7-5-16,-3-3-6 15,-3 0-2-15,-2-15-1 16,-5-7 0-16,-3-4 1 16,-7-7-3-16,-12-7-4 15,-2 1 3-15,-15-6-2 16,-16 4-6-16,-10 4 8 15,-5 5 1-15,-3 9 0 16,-3 4 1-16,0 9 0 16,4 7 0-16,2 3 2 0,5 0 3 15,4 19-3 1,1 10-3-16,-1 8 5 0,3 9-1 16,5 5-4-16,10 6 6 15,2 6-3-15,10 7-2 16,7 6 1-16,0 4 1 15,10-4 0-15,16-4 1 16,11-8 1-16,11-4 0 16,5-5-2-16,7-7-2 15,-1-12-1-15,0-7-5 16,1-13-9-16,1-10-7 16,3-6-51-16,4-6-157 0</inkml:trace>
  <inkml:trace contextRef="#ctx0" brushRef="#br1" timeOffset="669476.8396">28105 6269 253 0,'-6'0'22'16,"6"0"-22"-16,0 4 0 16,0 6 5-16,18 1 6 15,5 7 0-15,4 1 2 16,5-1-1-16,-1 2 3 0,2-3-7 16,1-3 2-1,-1-2-10-15,1-1-5 0,-1-3-20 16,3-2-50-16</inkml:trace>
  <inkml:trace contextRef="#ctx0" brushRef="#br1" timeOffset="669812.8019">28893 6283 204 0,'0'0'77'15,"-3"0"-77"-15,-8 8 4 16,-4 16 12-16,-1 7-2 15,-2 6-6-15,1 3-4 16,1 8 7-16,4-2-3 16,2 0 0-16,2-3-2 15,5 1-6-15,0-4-10 16,2-1-17-16,-1-6-20 16,2-5-76-16</inkml:trace>
  <inkml:trace contextRef="#ctx0" brushRef="#br1" timeOffset="671036.4695">29094 6475 24 0,'-3'0'7'15,"1"0"6"-15,0 3 6 16,2 0-11-16,0 0-3 16,0 1-1-16,0-2-1 15,0-2 0-15,0 3-2 16,0-3 2-16,0 0 1 16,0 0 4-16,0 0-1 15,0 0 1-15,0 0 0 16,0 0 4-16,0 0 1 15,0 0 2-15,0 0 5 16,0 0 5-16,0 0-1 0,0 0-2 16,0 0-3-1,0 0-6-15,0 0-6 0,0 0 0 16,0 0-3-16,0 0 2 16,0 0-1-16,0 0 2 15,0 0 2-15,0 0 2 16,0 0-1-16,0 0 3 15,0 0-3-15,0 0 0 16,0 0 4-16,0 2-6 16,0 3 1-16,0 1-2 15,0 7-3-15,0 4 6 16,4 5-1-16,2 1-7 16,6 2 3-16,3 3 0 15,3-2-1-15,3 1 0 0,1-1 4 16,1 1-1-16,0-6-6 15,0-2 1-15,-7-9-2 16,-3-2-1-16,-7-6-5 16,-3-2-10-16,-1 0-17 15,3-10-116-15</inkml:trace>
  <inkml:trace contextRef="#ctx0" brushRef="#br1" timeOffset="671269.0882">29312 6522 268 0,'-18'0'3'0,"1"14"3"16,-3 6 0-16,-3 2 10 16,2 5 1-16,-3 0-3 15,2 0 0-15,0-3 5 16,-1 5-5-16,2-6-11 15,5-2-3-15,6-3-13 16,7-5-12-16,3-6-46 16,0-1-127-16</inkml:trace>
  <inkml:trace contextRef="#ctx0" brushRef="#br1" timeOffset="671531.2688">29461 6762 196 0,'0'5'44'16,"0"2"-36"-16,0 4 22 16,0 4-5-16,0 1-8 15,0 5-5-15,0-2-10 16,0 3-1-16,0-7-1 15,0 0 0-15,0-5 0 16,0 1 0-16,0-10-7 16,0 2-18-16,0-3-14 15,0 0-56-15</inkml:trace>
  <inkml:trace contextRef="#ctx0" brushRef="#br1" timeOffset="672273.4553">29484 6583 242 0,'-8'-3'27'0,"5"3"-15"16,3 0 18-16,-2 0-8 15,1 0-16-15,1 1 1 16,0 7-1-16,0 2-1 15,0-3-1-15,0 4-4 16,12-6-6-16,7 1-19 0,2 0-29 16,3-1-47-1</inkml:trace>
  <inkml:trace contextRef="#ctx0" brushRef="#br1" timeOffset="672521.0474">29840 6746 243 0,'6'5'1'0,"0"2"12"16,6-1 13-16,3 1 2 15,2 2-1-15,5 0-8 0,1-4-8 16,4 3-4-16,-1-1-4 15,2-5-3-15,-1-1-9 16,-5-1-27-16,4 0-44 16,-4 0-116-16</inkml:trace>
  <inkml:trace contextRef="#ctx0" brushRef="#br1" timeOffset="672821.1848">30164 6682 117 0,'0'8'13'0,"0"4"12"15,0 6 23-15,0 2-3 16,7 4-10-16,7 2 0 15,5 4-12-15,-1-1-1 16,4 0-2-16,-1-2-3 16,-3-3-8-16,0-5-2 15,-4-5-3-15,-1-3-4 16,-3-4-7-16,-4-4-10 16,0-3-24-16,3 0-132 0</inkml:trace>
  <inkml:trace contextRef="#ctx0" brushRef="#br1" timeOffset="673068.6949">30361 6721 290 0,'-23'0'5'0,"0"6"1"16,-2 13 18-16,-2 6-1 15,1 4-2-15,-1 0-2 16,2 1 1-16,2 0 1 16,5-2-16-16,2-5-2 15,4 7-3-15,3-6-6 0,5-1-8 16,4-4-19-16,0-4-42 16,4-9-101-16</inkml:trace>
  <inkml:trace contextRef="#ctx0" brushRef="#br1" timeOffset="673383.1877">30456 7052 60 0,'0'9'10'16,"2"4"7"-16,2 1 21 15,1-1-5-15,-1 3 10 16,0-3-1-16,-1 0-10 16,0-2 1-16,0-2-7 15,0-1-12-15,-1-1-5 16,-2-3-3-16,0 1-4 16,0 1 0-16,0-1 0 15,0-2-1-15,0 1 4 16,-14 0-5-16,-3-4 0 15,-7 0-5-15,-4 0-15 16,-4-11-33-16,2-4-43 16</inkml:trace>
  <inkml:trace contextRef="#ctx0" brushRef="#br1" timeOffset="673571.2051">30440 6870 211 0,'1'0'6'0,"2"0"-1"15,0 5 14-15,3 9-17 16,2 1-2-16,-1-4-18 16,5-2-37-16,0-3-71 0</inkml:trace>
  <inkml:trace contextRef="#ctx0" brushRef="#br1" timeOffset="673832.7832">30744 6871 155 0,'5'22'5'0,"6"7"24"16,6 0 9-16,-1 4-11 15,1 0-7-15,-1-3-2 16,-2 0-1-16,-4-5-1 0,-4 1-1 16,-5-1-2-1,-1 0-5-15,0-2-2 0,-17 6-4 16,-9 4-2-16,-8-6-5 16,-3-3-11-16,-2-5-17 15,3-5-48-15</inkml:trace>
  <inkml:trace contextRef="#ctx0" brushRef="#br1" timeOffset="674538.5921">28855 6924 99 0,'15'6'13'0,"5"1"19"16,5 4 22-16,8 0-12 16,9 3-6-16,11 6 3 15,5 0-2-15,7 2-8 16,3 1-5-16,7 2 0 16,5 0-7-16,7 3-4 0,1-1-5 15,1 0 0-15,-2 3-4 16,-5-4 0-16,-4-2-2 15,-8-2-2-15,-9-3 0 16,-6-4 0-16,-3 3 1 16,-7-4 1-16,-6-2 0 15,-2 3-1-15,-8-5 1 16,1 2 1-16,-4-1-2 16,3 1 1-16,2-2-1 15,-1 1-1-15,4-1 1 16,-1-2-2-16,-3 0 1 15,-2-2-4-15,-6-1-4 16,-5-2-2-16,-10 1-6 0,-5-2-11 16,-2-2-16-1,-2 0-37-15,-20 0-136 0</inkml:trace>
  <inkml:trace contextRef="#ctx0" brushRef="#br1" timeOffset="675288.9548">29465 7426 250 0,'0'0'0'0,"0"4"14"16,15 1-14-16,2 0 14 15,-2 6-3-15,1 3-8 16,2 0 7-16,1 2 4 16,1 2 5-16,-1 1 1 15,1 0 1-15,0 0-1 16,-2-3-5-16,-1 0-3 15,-7-1-8-15,-2-3-1 16,-7 0-1-16,-1 0 1 16,0 2-2-16,0 0 2 0,-3 2-1 15,-13-1 1-15,-8 2-1 16,-7-1-2-16,-8 2 0 16,-4-7 0-16,-1-3-1 15,1-3 0-15,6-5 1 16,4 0 0-16,5-2 2 15,2-13-2-15,7-3 1 16,2-5-1-16,7 1 0 16,5-6-1-16,5-5-1 15,0-5-1-15,8-6 0 16,14-1 0-16,6 3-3 16,2 7 6-16,-1 7 2 0,-2 9-2 15,-2 6 4-15,-4 4-3 16,1 6 3-16,1 3-1 15,-1 0-2-15,2 0 2 16,3 12-1-16,4 8 2 16,5 2-1-16,3 2-3 15,4 0 4-15,2 1-1 16,-2-1 2-16,3-3-3 16,-2 5 2-16,-3-8-2 15,-2 3 2-15,-3-4 1 16,1-1-2-16,0-3-1 15,1-3 1-15,-2-2-3 16,2 0-2-16,0-5-2 0,0-3-4 16,-3 0-14-1,-7 0-33-15,-8-7-185 0</inkml:trace>
  <inkml:trace contextRef="#ctx0" brushRef="#br1" timeOffset="685548.9594">26024 6911 128 0,'-4'-6'37'16,"4"6"-25"-16,0 0-10 16,0 0-2-16,0 0 0 15,0 0 3-15,11 0 1 0,11 0 20 16,8 9 10-16,6 4-9 15,3 0 0-15,4 3-4 16,5 0-8-16,3 3-1 16,5 3-2-16,5 1 1 15,3 5-3-15,4 5-5 16,0 6 3-16,5 8-1 16,1 8 0-16,7 3 0 15,2 5-1-15,0 2-1 16,-1-1 1-16,-6-2-4 15,0-5 1-15,-1-4-1 16,1-6 5-16,0-3-4 0,2-8 4 16,-2-6-3-16,3-3 3 15,-3-5-1-15,1 0-2 16,-2-1 1-16,0 0 1 16,2 1 0-16,1 0 0 15,1-2-2-15,-6 5-2 16,-1 0 1-16,-2-3-1 15,-1-2-1-15,2-2 1 16,1-4-1-16,-4-6 1 16,1 3 1-16,-2-5 0 15,-3-1 0-15,-3 6-1 16,0-3 0-16,-5 0 0 16,1 2 0-16,-2-3 0 0,1 4-1 15,5 0 0-15,1-4 1 16,-1 0 0-16,-5-3 0 15,-5 0-1-15,-3 1 0 16,-1-3 1-16,0-2 1 16,0 0-1-16,3 5 2 15,2-2-2-15,6-1 0 16,2-1 0-16,3-1 1 16,1 0 1-16,-2 6-2 15,6-6 0-15,-3 0 0 16,0 0 3-16,-1 0-1 15,-2 0-1-15,4-6 0 0,5 2 2 16,0-4 0-16,-4-2-1 16,-4-1-2-16,-7-3 0 15,-1-5 0-15,0-4 0 16,0-5 1-16,0-5 2 16,-5 1 1-16,-3-7-4 15,-3 0 2-15,-6 2 2 16,-4-1 1-16,-3-1-3 15,-1 0-1-15,0-7 0 16,1-6 2-16,-2-1-1 16,-3 1-2-16,-2 4 6 15,-6 4-4-15,2 0 1 16,-5-1 0-16,-1 2-3 16,-2 5 0-16,-1 3 0 15,-2 0 0-15,-3 3 0 0,1 0 0 16,-1-1 1-16,0 2 0 15,-1-2-1-15,-4 2 1 16,1-3 0-16,-1-3 3 16,-1-3-4-16,0-4 1 15,0-1 0-15,0-2 2 16,0 0-3-16,0-2-2 16,0 2 2-16,0 6 2 15,0 2-2-15,0-3 1 16,3-1-1-16,-1-2 0 15,-2 2 2-15,0-5-2 16,0 4 0-16,-2 0-1 0,-4 0 1 16,0 2 0-16,-1 2 1 15,1-3 1-15,-2-1-2 16,1 5 0-16,-2-5 4 16,-2-1-4-16,1-3 0 15,-5-3-1-15,0 0 1 16,-3 1 0-16,0 0 2 15,-3-5-1-15,-1-7 3 16,-2-2-4-16,-1-4 1 16,-4 4-2-16,-1 7 1 15,-2 2 0-15,-1-1-1 16,-4-4-2-16,-2-4 3 16,0 2 4-16,-4-2-3 0,0-1 0 15,-4 3-1-15,0 0 1 16,-4 2 0-16,0-1-1 15,-3 3 0-15,-2 1 0 16,-5 3 0-16,-5-1 1 16,-1 0-1-16,-2-4 0 15,2 1 0-15,-2 0 1 16,-1 1-1-16,-7 6 0 16,-2 6 0-16,-3-2-1 15,-3 3 2-15,-6-4-1 16,-2-2 0-16,-1-2-1 15,-6-1 1-15,-3 1 2 0,-6 2-2 16,-1 6-1 0,-8 2 0-16,0 4 0 0,-4 0-1 15,-8 1 2-15,-4-3 0 16,1 1-1-16,-2 1 1 16,2 3 1-16,4-2 0 15,2 5-1-15,0 0 0 16,2 6-1-16,-8 6 1 15,-4 5-1-15,0 8-1 16,0 5 2-16,1 2-1 16,6 0 1-16,9 11-2 15,6 7 1-15,12 9-3 16,0 10 1-16,0 10 1 16,5 8 2-16,-1 10-1 15,1 3-1-15,11 11 0 0,4 9 0 16,9 9 1-16,11 12 0 15,6 14 0-15,6 9 0 16,12 0 1-16,9-1 0 16,10-7 0-16,11-9 0 15,6-2 0-15,3-7 0 16,0-2 0-16,0-1 1 16,0 4 0-16,7 9-1 15,5 8-1-15,3 8 1 16,2 6-1-16,5 1 1 15,3 0 0-15,5 0 0 16,4-2 0-16,1-6 0 0,2-2 0 16,6 0 0-16,2-5-1 15,6-3-1-15,0 0 2 16,1-7-2-16,1 1 1 16,-3-7 1-16,3-7 0 15,6-11-1-15,3-11 0 16,8-12 1-16,8-10 0 15,0-11-2-15,1-8 1 16,2-8-2-16,2-9 0 16,0-2-2-16,1-5-6 15,-4-3-8-15,-2-3-28 16,-5-8-61-16</inkml:trace>
  <inkml:trace contextRef="#ctx0" brushRef="#br1" timeOffset="766892.4244">4714 4152 349 0,'15'4'37'0,"-3"-4"-37"16,-9 0 0-16,-3-2 11 16,9-9 2-16,1-14-6 15,1-8-3-15,5-9-2 0,7-7 1 16,-1-12-2-16,5-6 1 15,6-12 0-15,4-13-2 16,6-13 0-16,5-6 3 16,1-12-3-16,4-9 0 15,-1-7-2-15,3-2 0 16,-3 8 2-16,5 16 2 16,-2 15 0-16,0 16 1 15,-4 12-3-15,-9 11 1 16,-11 9-1-16,-7 14 0 15,-12 10 0-15,-2 10 0 16,-7 7 0-16,0 7 1 16,-3 4-1-16,0 2-1 0,0 0 1 15,0 0 1-15,-3 0 8 16,-13 8-3-16,-14 11 0 16,-15 12-6-16,-16 13 0 15,-12 9-1-15,-9 11-3 16,0 5 2-16,-6-2 2 15,6-1 1-15,6-6-1 16,4-3 1-16,11-7 1 16,9-6-1-16,10-7-1 15,9-6 0-15,11-2-2 16,7-10 2-16,6-5 0 16,6-4-3-16,3-7-2 0,0-2-3 15,0 2-2-15,12 2 2 16,10 0 8-16,11 2 4 15,10 1-1-15,8 1-1 16,9 1-1-16,7 0 1 16,12 0 0-16,6-1-2 15,9-5 2-15,3-3 1 16,6 1-1-16,-3 0-1 16,-5-2 1-16,-14 0-2 15,-5 0 1-15,-9 0 0 16,-3-11 0-16,-10-4 3 15,-9 3 0-15,-11 0-4 16,-7 2 2-16,-11 4-2 0,-10 2 1 16,-3 1 4-1,-3 0-1-15,0 0 8 0,0-9 2 16,-3-13 4-16,-19-14-13 16,-5-13-3-16,-10-14 0 15,-5-8 5-15,-1-2-7 16,1-1 2-16,6 9 0 15,3 12 0-15,8 6-2 16,4 8 0-16,3 5-1 16,5 11 0-16,2 4 1 15,1 5-2-15,4 6 1 16,3 4 1-16,0 3 0 16,0 1 0-16,3-1 0 15,0 0 1-15,-3 3 1 0,3 0-2 16,0-1 0-16,-3 1-2 15,3-1 2-15,0 1 2 16,0-1-1-16,0 1-1 16,0 0 0-16,0-1 0 15,0 0 0-15,-3 0 1 16,3 0 0-16,-3 2-1 16,3 0 0-16,0 0 2 15,0-1-2-15,0-1-1 16,0 2 1-16,0 0 0 15,0 0 0-15,0 0-1 16,0 0 1-16,0 0 0 16,0 0 1-16,0 0-1 0,0 0 0 15,0 0 0-15,0-1 0 16,0 1 0-16,0 0 0 16,0 0 0-16,0 0 0 15,0 0 0-15,0 0 0 16,0 0 0-16,0 0 0 15,0 0 0-15,0 0 0 16,0 0 0-16,0 0 0 16,0 0 0-16,0 0 0 15,0 0 0-15,0 0 0 16,0 0 1-16,0 0-1 16,0 0 0-16,0 0 0 0,0 0 0 15,0 0 0-15,0 0 0 16,0 0 0-16,0 0 0 15,0 0 0-15,0 0 0 16,0 0-1-16,0 0 1 16,0 0-1-16,0 0 1 15,0 0 0-15,0 0 0 16,0 0 0-16,0 0 0 16,0 0 0-16,0 0 1 15,0 0-1-15,0 0 0 16,0 0 0-16,0 0 0 15,0 0 0-15,0 0-1 16,0 0 2-16,0 0-1 0,0 0 0 16,0 0-1-1,0 0 1-15,0 0 0 0,0 0 0 16,0 0 0-16,0 0 1 16,0 0-1-16,0 0-1 15,0 0-1-15,0 0 2 16,0 0-1-16,0 0-4 15,0 0 1-15,0 0-7 16,0 0-11-16,0 0-35 16,0 0-93-16</inkml:trace>
  <inkml:trace contextRef="#ctx0" brushRef="#br1" timeOffset="768002.9345">3737 14090 331 0,'-9'7'21'0,"3"-7"-19"0,0 0-1 16,6 0 4-16,0 0 0 15,0 0 1-15,0 0 4 16,0 0 2-16,0 0-6 15,0-11-3-15,6-15-1 16,18-18 3-16,13-15-1 16,15-13 0-16,11-10-1 15,13-8-2-15,12-6-1 16,9-5 5-16,5-8-4 16,8-9 1-16,2 5-2 15,-3-1 0-15,4 7 0 16,-8 5 3-16,-11 7 0 15,-6 6 0-15,-15 9-3 16,-8 7 0-16,-5 6 0 16,-9 9 0-16,-2 7 0 0,-7 7 0 15,-3 10 0-15,-4 8 0 16,-9 5 0-16,-10 10-2 16,-8 3-3-16,-2 6-3 15,-6 2 2-15,0 0-3 16,0 0-3-16,0 0-8 15,-3 5-30-15,-17 17-33 16,-11 9-99-16</inkml:trace>
  <inkml:trace contextRef="#ctx0" brushRef="#br1" timeOffset="769346.4831">5481 12019 37 0,'9'-10'0'15,"-6"10"-7"-15,-3 0 7 16,0 0 38-16,0 0 15 15,-9 0-25-15,-13 7 13 16,-8 8-2-16,-15 7-4 0,-13 12-21 16,-6 1-3-1,-8 9 6-15,-10 8-5 0,-3 4 2 16,-12 1 2-16,-3 10-7 16,-4-5 4-16,-1 1 0 15,8-9 0-15,9-5-1 16,12-5-3-16,16-3-5 15,11-9 2-15,9-3-4 16,13-7 0-16,14-11-1 16,4-7 1-16,9-1-2 15,0-3-4-15,0 4-1 16,22 1-7-16,11 1 11 16,19-2 1-16,5 0 0 15,16-4 1-15,9 0-1 0,12 0 3 16,6 0-3-16,9 0 1 15,3 0 2-15,-3 0 0 16,4 7 0-16,2 4-2 16,6 3 1-16,-2-2-1 15,2-5 1-15,-6 1 0 16,-14-4-2-16,-14-1 1 16,-8-1-1-16,-15-2 0 15,-10 0 0-15,-14 0 1 16,-13 0-1-16,-11 0 3 15,-7 0 3-15,-7 0 1 16,-2 0 6-16,0 0 6 16,0-14 5-16,-3-18 6 0,-15-16-25 15,-3-19-4 1,-6-10-1-16,-10-11 7 0,-2-11-7 16,-9-10 0-16,2-5 0 15,1 7 0-15,5 12 0 16,6 17 0-16,7 17 2 15,6 16 0-15,0 4-1 16,2 9-1-16,1-1 0 16,3 11-2-16,3 4 2 15,3 2-1-15,3 6 1 16,2 3-2-16,-1 3 2 16,5 0 0-16,0 4 0 0,-3-3 0 15,3 3 2 1,0 0-3-16,0-2 2 0,0 2-1 15,0 0 0-15,0 0 0 16,0 0 0-16,0 0 0 16,0 0 1-16,0 0-1 15,0 0 0-15,0 0 0 16,0 0-1-16,0 0 0 16,0 0 0-16,0 0-1 15,0 0 2-15,0 0-1 16,0 0-1-16,0 0 1 15,0 0 1-15,0 0 0 16,0 0 0-16,0 0-1 16,0 0 0-16,0 0 0 15,0 0 1-15,0 0-2 0,0 0 1 16,0 0 1-16,0 0 0 16,0 0-1-16,0 0 1 15,0 0-2-15,0 0 2 16,0 0 0-16,0 0 1 15,0 0-1-15,0 0 0 16,0 0 0-16,0 0 0 16,0 0 0-16,0 0 1 15,0 0-1-15,0 0 0 16,0 0 0-16,0 0-1 16,0 0 2-16,0 0-1 0,0 0 0 15,0 0 0-15,0 0 0 16,0 0 0-16,0 0 0 15,0 0 0-15,0 0 0 16,0 0-1-16,0 0 0 16,0 0 0-16,0 0-3 15,0 0 4-15,0 0-6 16,0 0 2-16,0 0-3 16,0 0-8-16,0 0-14 15,0 0-15-15,0 0-33 16,0 0-61-16</inkml:trace>
  <inkml:trace contextRef="#ctx0" brushRef="#br1" timeOffset="806905.1156">25583 9632 373 0,'2'-15'0'16,"5"2"5"-16,5 3-5 16,18-2 26-16,2 9-10 15,-4 3-5-15,-4 0-2 16,-1 0 0-16,4 0 6 16,3 0-2-16,3 3-3 15,-2 5 1-15,1-1-2 16,-4 0-4-16,-4 2-3 0,-2 1 2 15,-2 8-4-15,-7 2-2 16,-1 8 2-16,-5 8 4 16,-3 5 1-16,-4 3-2 15,0-3 3-15,-2-4 0 16,-10-1-5-16,-7-3 3 16,-4 0-4-16,-5 0 6 15,-5-3-6-15,-1 1 1 16,-4-3-1-16,0 1 0 15,-5-3-4-15,1-5 1 16,-4-6 2-16,1 0 1 16,-3-11 0-16,6-1 1 15,6-3-1-15,8 0 0 0,9-4-4 16,11-11 3 0,8-3 1-16,0-1 1 0,3-3 0 15,12 0-1-15,2 0 0 16,2 3 0-16,0 3 0 15,11 1 1-15,2 8 0 16,6 0-1-16,6 2 0 16,-6 2 0-16,5 3 0 15,-7 0 4-15,-3 0-3 16,-5 0 2-16,-4 3 0 16,-6 13-1-16,0 2 3 15,-3 4 2-15,1 3-2 0,1-3-1 16,2 0-3-1,1-1-1-15,-4-5 0 0,-3-6-7 16,-4-2-17-16,1-7-26 16,-4-1-47-16,1 0-136 15</inkml:trace>
  <inkml:trace contextRef="#ctx0" brushRef="#br1" timeOffset="807085.1949">26231 10193 367 0,'0'0'108'0,"0"3"-107"15,0 0-1-15,6 4 9 16,4 5-9-16,5-2-8 0,0-1-22 16,3-3-20-16,-3-6-39 15,-2 0-167-15</inkml:trace>
  <inkml:trace contextRef="#ctx0" brushRef="#br1" timeOffset="807445.4471">26562 9586 427 0,'13'0'5'0,"8"0"-5"16,14 0 24-16,11 0-3 16,9 0-18-16,-1 8-3 15,-5 8 0-15,-1 4 5 16,-9 0-4-16,-8 2 0 16,-9 2 3-16,-8 2 3 15,-5 12 0-15,-8 9 8 16,-1 12-1-16,-4 10-6 15,-17 11 1-15,-4 2-1 16,-7-1-5-16,4 2-3 16,6 7 0-16,3-17-1 15,6-19-37-15,7-18 37 0,2-20-20 16,4-6-26 0,0 2-40-16,0-12-129 0</inkml:trace>
  <inkml:trace contextRef="#ctx0" brushRef="#br1" timeOffset="807646.8941">27187 10224 488 0,'3'1'0'0,"-3"2"0"0,5 6 0 16,7 0-7-16,4-5-53 16,-2 2-111-16</inkml:trace>
  <inkml:trace contextRef="#ctx0" brushRef="#br1" timeOffset="807813.0901">27508 10302 439 0,'2'0'0'15,"-2"0"-5"-15,3 3-7 16,7 1-46-16,5-3-51 0,4-1-21 16</inkml:trace>
  <inkml:trace contextRef="#ctx0" brushRef="#br1" timeOffset="807963.6094">27759 10352 247 0,'4'10'17'0,"0"1"-1"16,6-1-12-16,6-6-4 15,6-4-23-15,4 0-104 16</inkml:trace>
  <inkml:trace contextRef="#ctx0" brushRef="#br1" timeOffset="808164.4178">28026 10449 118 0,'0'7'331'0,"-2"-7"-331"15,2 8-2-15,0-2 2 16,0-1-12-16,8 1 2 15,5-4-4-15,-1-2-24 16,-4 0-7-16,-2 0-12 16,-6 0-5-16,0 0 10 15,0 0 2-15,-6 0-31 0</inkml:trace>
  <inkml:trace contextRef="#ctx0" brushRef="#br1" timeOffset="810368.3673">29267 9235 43 0,'-12'0'115'0,"0"0"-102"15,-1 0 19-15,-2 0 20 16,4 0-23-16,4-1-16 15,-2-6 0-15,-1 3 2 16,-5 3-5-16,-6-2-4 16,-3 0-5-16,-3 3 2 15,-6 0-2-15,-2 0-1 16,-3-3 0-16,1 3 0 16,-2 0 2-16,3 0-1 15,1 0 17-15,6-2-8 16,5 2 4-16,3 0-5 15,4 0 0-15,1 0-1 0,4 0-2 16,-1 0-3-16,2 0 1 16,1 0-4-16,3 0 6 15,2 0-6-15,1 2 0 16,-1 5 0-16,1 0-1 16,0 1 0-16,1-1 1 15,3 0 6-15,0 4-6 16,0-4 7-16,0 9 2 15,0-3-7-15,0-1-2 16,0 3 0-16,0-5 1 16,0 6-1-16,0-6 0 15,0 0-4-15,0 2-3 16,5-2 7-16,0 2 4 0,-1-2-4 16,-1-1-2-16,2-2 2 15,-1 4 2-15,1-4-2 16,2 1 0-16,-1-1 0 15,0 0 2-15,2 3 1 16,0-1 0-16,-2-2-1 16,0-1 0-16,0-1-2 15,-1 0 1-15,0-3 1 16,0 2-1-16,0 2-1 16,-1-4 6-16,2 1-6 15,2 4 0-15,3 0 4 16,5-2 2-16,1 4-1 0,3-4-3 15,1 2-1-15,3-3 0 16,-2 0 2-16,-4-1 0 16,1 0-3-16,-5 3 0 15,-1-3 0-15,1 0 0 16,2 0 0-16,0-2 0 16,4 2 1-16,-2-3-1 15,0 3 0-15,1-3 1 16,-1 0 2-16,1 0-3 15,-2 0 4-15,1 0-4 16,-3 0 1-16,1 0 0 16,-1 0-1-16,4 0 0 15,2 0 2-15,0 0-1 16,1-3-1-16,1 3 1 16,-3-3-2-16,2 2 3 0,1-2-2 15,1 0 0-15,3 2 1 16,0-3-1-16,-1-3 0 15,3 4 0-15,0-1 0 16,-4 1-1-16,-4-2 1 16,-6-2-1-16,-2 4 1 15,-7-4 0-15,0 2 1 16,-1-5-2-16,1 1 2 16,-1-1-1-16,1-1 0 15,-1 0 2-15,-1 0-1 0,-1 0 1 16,0-3-2-1,1 3 1-15,-4-1 0 0,0 2-1 16,0 1 1-16,0 0-1 16,0-2-1-16,0 2 1 15,0-6 0-15,-8 1-7 16,0 4 5-16,1-5 2 16,-5 5 5-16,0-3-2 15,-3-2 1-15,2 2-3 16,-2 1 3-16,3 2-3 15,0-3 1-15,-3 3 0 16,0-2-1-16,0 1 3 16,0 0-3-16,-4 1 0 15,4-1 2-15,-4 4-3 16,2-4 1-16,4 4 2 0,1-1-3 16,1 1 0-16,2 4 2 15,0-1-1-15,-1 0-1 16,0 0-2-16,0 3 2 15,-1-1-2-15,2 2 2 16,0 0-4-16,-3 0 4 16,4 0-4-16,-1 0 1 15,0 0 3-15,1 0-1 16,-1 0 1-16,1 0 0 16,-1 0 0-16,2 0 0 15,-1 0 0-15,2 0 0 16,0 0-7-16,-3 0 4 0,3 0 2 15,0 0-3-15,0 0 4 16,3 0-1-16,2 0 1 16,-2 0 0-16,2 0 0 15,1 0 0-15,-2 0 0 16,1 0 1-16,-1 0-1 16,2 0 0-16,-1 0-5 15,1 0-4-15,0 0-7 16,0 0-10-16,-2 0-28 15,-5 0-35-15,-8 3-84 16</inkml:trace>
  <inkml:trace contextRef="#ctx0" brushRef="#br1" timeOffset="811075.1067">30065 9855 317 0,'-1'0'71'15,"1"-1"-71"-15,0 1 9 16,0 0 10-16,4 0-6 0,17 0 5 15,7 5-3-15,7 1 6 16,2-2-3-16,3 0-7 16,-6 3-5-16,-1-6 0 15,-6 2-6-15,-4 1-7 16,-2-2-17-16,-8-1-20 16,-6 2-68-16,-7 3-108 15</inkml:trace>
  <inkml:trace contextRef="#ctx0" brushRef="#br1" timeOffset="811292.9846">29961 10090 359 0,'0'0'38'0,"0"3"-38"15,9 4 0-15,16 8 14 16,12-4 9-16,12 4-18 15,8-8-1-15,0 2-4 16,0-3 0-16,-5-2-13 16,-2-2-13-16,-3 0-31 15,-7-2-39-15,-6 0-37 16</inkml:trace>
  <inkml:trace contextRef="#ctx0" brushRef="#br1" timeOffset="813189.2511">31282 9829 188 0,'-13'-6'37'0,"6"-3"-7"15,4 9 39-15,3-1-12 16,0 1-30-16,0 0-6 16,0 0-10-16,0 0-5 15,0-2 2-15,3 1-5 16,3-2 6-16,8 3-1 16,8 0-1-16,5 0-2 15,4 0-4-15,-1 7-1 16,-4 8 1-16,-3 3-1 15,-7 1 0-15,-4-1 0 0,-9 1 0 16,-3 2 1-16,0-1 0 16,-19 5 14-16,-11 1-12 15,-6-6-1-15,-1-4-2 16,2-5 1-16,6-1-1 16,5-6 2-16,3 1-1 15,6-2-1-15,6-3 2 16,6 4-2-16,3-1 0 15,0-1-3-15,0 3-7 16,0 3-3-16,9 6 8 16,9 1 5-16,7 3 0 15,4-3 3-15,0 8-1 16,3-2 3-16,-4 1-1 0,-1-2-3 16,-6 2 7-16,-6-2-3 15,-6 0 0-15,-5-3 0 16,-4 9-5-16,-6-4 1 15,-15 1 9-15,-9 0-1 16,-7-6-6-16,2-3-3 16,-1-3-1-16,1-4-3 15,5-7-13-15,5 0-11 16,7 0-19-16,3 0-53 16,11-7-90-16</inkml:trace>
  <inkml:trace contextRef="#ctx0" brushRef="#br1" timeOffset="813363.9465">31539 10489 393 0,'0'3'11'16,"0"2"-10"-16,0 3 31 15,0 5-16-15,3 3-16 16,2-2-28-16,-4-6-36 15,-1-5-95-15</inkml:trace>
  <inkml:trace contextRef="#ctx0" brushRef="#br1" timeOffset="813758.8827">31754 10090 254 0,'11'0'3'15,"9"7"-3"-15,12 11 61 16,8 0-22-16,6 6-21 16,-5-3 1-16,-7 4-5 15,-12-3 3-15,-7-1-5 16,-15-1-11-16,0 5 2 15,-21 8-3-15,-18-3 19 0,-7 6-14 16,3-10-4-16,4 0 0 16,15-4 0-16,8-3 8 15,8-9-1-15,7 2 4 16,1-3-12-16,0 0 0 16,0 2-4-16,10 1 4 15,11-3 3-15,8-2-3 16,6 1-7-16,7-7-12 15,6-1-11-15,-3 0-16 16,-2-1-63-16,-9-11-55 16</inkml:trace>
  <inkml:trace contextRef="#ctx0" brushRef="#br1" timeOffset="814742.8484">32263 10112 41 0,'-10'-18'262'0,"0"-3"-252"15,-2-2-7-15,2-4 22 16,3 1-19-16,1-5-1 0,-5 0 0 15,-2 2 15-15,-8-4 3 16,-3 0 2-16,-5-4-5 16,-10-6-3-16,-5 1-4 15,-8 0-3-15,-9 1-5 16,3 4-3-16,1 8-1 16,1 3 4-16,6 6 4 15,2 8-4-15,-3 0 1 16,2 8 0-16,0 0 0 15,0 4-3-15,1 0-1 16,2 0 0-16,4 15-2 16,-1 4 1-16,4 1 0 15,3 7 0-15,2 1 2 16,2 4-3-16,2 0 1 16,5 4 3-16,3 4-1 0,2 1-3 15,4 1-1-15,5 1-3 16,7 3 2-16,4-1-1 15,0 6-1-15,11-3 4 16,9 4 5-16,2-1-4 16,3 5 4-16,2 1-4 15,2-2 1-15,6 1-1 16,2-2 0-16,6 2 3 16,2 10-4-16,-3-3 0 15,6-2 0-15,-1-5-3 0,1-12-1 16,0-7 0-1,-6-8-7-15,-7-8 4 0,0-8-3 16,-1-3 4-16,-1-3 4 16,-1-5-5-16,-4-2 7 15,2 0-1-15,-1 0-1 16,3-2 0-16,-1-6 0 16,0-2-2-16,2-2 4 15,4-6 0-15,-1 1-4 16,4-1 3-16,1-1 1 15,-1 0 1-15,-6 1-1 16,-4 3 1-16,-6 1 6 16,-8 0 4-16,1 2-2 15,-5-2 9-15,-2-1-4 16,4-1-5-16,-1-4-1 0,2-7-4 16,-1 3-1-16,0-8-3 15,-2 1 1-15,-3-3-1 16,0 5 0-16,-3 3 1 15,-3 4 3-15,0 0 1 16,-1 1-4-16,2-6 2 16,-1 5-2-16,-1-2-1 15,-2 2 0-15,0 0 2 16,0 2-1-16,-2-1-1 16,-4-1 0-16,-1 6 3 15,0-4-3-15,-1-2-4 16,-1-5-13-16,1-3-19 0,-5-2-54 15,-4-5-182-15</inkml:trace>
  <inkml:trace contextRef="#ctx0" brushRef="#br1" timeOffset="934455.9181">3121 1906 12 0,'-17'2'38'0,"4"-2"-15"16,1 0-13-16,3 0-10 15,-1 0-13-15</inkml:trace>
  <inkml:trace contextRef="#ctx0" brushRef="#br1" timeOffset="934994.4022">2496 2278 105 0,'0'0'15'0,"0"0"-10"16,0 0-3-16,0 0-1 15,0-3 5-15,0-3 3 16,10-6 0-16,8-5 5 16,9-9 1-16,7-3-1 15,5-4-11-15,7-5 4 16,11-4 0-16,4-5-2 16,3-4 1-16,0-3-4 15,-7 3 1-15,0 3 2 0,-2 4-3 16,2 5 0-1,1 2 1-15,3 3-2 0,2 1-1 16,-7 2 1-16,-3 2 0 16,-7 2-1-16,-6 0 0 15,-7 5 0-15,-6 5-1 16,-6 4 0-16,-6 4-2 16,-5 4 0-16,-4-1 2 15,0 3-2-15,-3 3-6 16,-3-2 3-16,0 2-6 15,0 0-11-15,0 0-46 16</inkml:trace>
  <inkml:trace contextRef="#ctx0" brushRef="#br1" timeOffset="935781.2638">3164 1418 12 0,'-21'-1'5'0,"2"1"14"16,7 0-11-16,4 0 8 15,2 0 3-15,5 0 1 16,1-2 1-16,0 2-14 16,0 0-7-16,0 0-6 15,0 0 4-15,0 0 0 16,0 6 2-16,4 13 4 0,7 8 7 15,1 7 1-15,6 7 1 16,1 5-1-16,2 6 1 16,3 2 0-16,3 6 0 15,1-1-7-15,-1 0-2 16,-2-7-1-16,-2-4-2 16,-1-8 5-16,-1-8-5 15,-6-7-1-15,1-8 0 16,-8-2 0-16,-2-9 0 15,-3-5-1-15,-3-1-7 16,3 0 8-16,-3 0 4 16,0 0 3-16,3 0 0 0,-3 0 2 15,0 0 4 1,0-3 3-16,0-13-10 0,4-9-1 16,5-8-4-16,3 1 0 15,6-1-1-15,0 2 0 16,6 4 0-16,1-5 0 15,5 2 0-15,4-4-1 16,2-1 2-16,4 5-1 16,-1-1 0-16,0 0 1 15,-3 2 0-15,2 2-1 16,-9-1 1-16,1 1-1 16,-11 3 0-16,-1 8 3 15,-9 2 0-15,-6 9 0 16,0-4 4-16,-3-1 5 15,0-7 2-15,-6-3-10 0,-10-4 2 16,-7 0 3-16,-7-2-9 16,-8 2-5-16,-7 2 3 15,-9 1 1-15,-4 5 1 16,0 4 2-16,4 2 5 16,0 4-6-16,5 1 1 15,7 2-2-15,5 1-3 16,7-2 2-16,2 2-2 15,7 2 0-15,6 0-6 16,3 0-16-16,3 0-6 16,6 2-24-16,3 11-44 15,-3-2-4-15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19:05.3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5029 1385 171 0,'2'6'47'16,"-2"-6"-41"-16,0 0 3 15,0 0 32-15,0 0-5 16,0 0-13-16,0 0-3 16,0 0-1-16,0 0 1 15,0 0-2-15,0 0-8 16,0 0-5-16,0 0-3 16,0 0-2-16,0 0 2 15,0 0-2-15,0 0 0 16,0 0 0-16,0 0 1 15,0 0-1-15,0 0 0 0,0 0 0 16,0 0 0-16,0 0 1 16,0 0-1-16,0 0 0 15,0 1 1-15,0-1 1 16,0 2-2-16,0-2 2 16,0 1-1-16,0 3 0 15,0 7-1-15,0 9 1 16,0 11-1-16,0 8 4 15,0 5-2-15,0 2-1 16,0 7 0-16,0 4 4 16,3 5-2-16,1 8 0 15,-3 6 4-15,1 1-3 16,-2-2 1-16,0-3 2 0,0-1-3 16,0-1-1-16,6 3-1 15,0 0 0-15,0 0 1 16,4-2-1-16,-1 3 1 15,-3-1-3-15,2 4 2 16,-1 2-1-16,2-1 1 16,-3 3 1-16,2 3-2 15,0-1 1-15,0 0-2 16,-2-5 2-16,-3 4-1 16,0 0-1-16,-3 4 3 15,0-5-3-15,0-7 0 16,0-6 3-16,0-1-2 15,0 0 0-15,0 4 0 16,0 4-1-16,3 3 1 0,0 4 0 16,-3 4 0-16,0 2-1 15,0 0 4-15,0 2 1 16,0-2-1-16,0 3 0 16,0-2-2-16,0-12 3 15,0 0-5-15,0-1 0 16,0 4 1-16,0 5 4 15,0-8-4-15,0-5-1 16,0-8 1-16,0-4-1 16,0 1 0-16,0 2 1 15,-3-1 1-15,0 1-1 16,0-6 2-16,0-5-2 16,3-7-1-16,0-8 0 0,-3 2 0 15,3-1 0-15,-3-4 1 16,3-1 0-16,0-5 0 15,0-3-1-15,0-6 1 16,0-4-2-16,0-3 1 16,0-6 0-16,0-2 1 15,0 0 0-15,0-1-1 16,0-2-1-16,0 2 1 16,0-2-1-16,0-1 1 15,0 2-1-15,0-2 0 16,0 1 1-16,0-1 0 15,0 0-1-15,0 0 0 0,0 0-6 16,0 0 1-16,0 0-1 16,0 0 4-16,0 0 2 15,0 0 0-15,0 0 1 16,0 0 1-16,0 0 1 16,0 0-1-16,0 0 0 15,0 0-1-15,0 0 1 16,0 0 1-16,0 0-1 15,0 0-1-15,0 3-1 16,0-2 1-16,12 1 4 16,1 1-3-16,1-1 0 15,-1 2 0-15,-1 0 0 16,5-2 1-16,2-1 1 0,3-1 2 16,5 0-1-16,3 0-1 15,4 0 0-15,-1 0-1 16,3 0 5-16,0 0-6 15,0-4 2-15,-2-3-1 16,0 2-1-16,-3 2 1 16,-1 0 2-16,-1 3-2 15,-2 0 0-15,-5 0-2 16,2 0 2-16,-6 0-2 16,1 0 2-16,5 0-2 15,1 0 2-15,8 0-1 16,9 3-1-16,10 5 1 0,11 7-1 15,10 3 0-15,12 1 0 16,3 2 0-16,3-3 1 16,0 2 0-16,3-3 0 15,3 5 2-15,0-5-1 16,0-2 0-16,0-2-2 16,1-6 0-16,-4-4 0 15,3 3 0-15,2-6 1 16,-2 0-1-16,3 0 0 15,4 0 3-15,2 2-2 16,6 0 1-16,9-2 1 16,4 0-2-16,5 0-1 15,0 0 0-15,0-10 0 16,1 0 0-16,-6-5 0 16,-1 2 0-16,0 1 1 0,7-1-1 15,5-1 4-15,1 3-4 16,-1 0 0-16,-2 3-3 15,-1 3 3-15,-6-1-2 16,0 6 2-16,-5 0 0 16,5 0 2-16,7 0 1 15,-1 6 0-15,10-2 0 16,-4-1-3-16,-2 0 0 16,2 0 0-16,-6 1 1 15,1-1 0-15,-5 0 1 16,4 1 0-16,-3 1 0 15,-3 3-2-15,0-2 1 0,-5 0-1 16,5-2 0-16,3-4 0 16,0 0 3-16,-4 0-1 15,4-5-1-15,-6-4 0 16,-3-1 1-16,-3 2 1 16,-3 1-3-16,-5-3 0 15,-1 1 0-15,0-2 0 16,-6 0 1-16,-3 0-2 15,-6 2 2-15,-3-3-1 16,0 4 1-16,-3-3 0 16,3 4 0-16,-3 3 0 15,-3-3-1-15,-9 3-2 16,-7-3 1-16,-4 4 0 16,-10-2-1-16,-5 2 0 15,-18 1 2-15,-6 0 0 0,-14 1-3 16,-8 1 1-16,-2-2 0 15,-2 2-1-15,0-1 0 16,0-2-3-16,0 2-12 16,-15-1-20-16,-11 2-44 15,3 0-60-15,1 0-162 16</inkml:trace>
  <inkml:trace contextRef="#ctx0" brushRef="#br0" timeOffset="465.5894">14707 6012 344 0,'3'0'20'15,"4"3"-14"-15,6 4-6 16,0 4 16-16,3 3-8 0,4 0 0 16,2 0 3-16,1 0 5 15,0 0-4-15,3 1 2 16,-4-1 1-16,1 2-2 15,-4-1-3-15,-1 0-2 16,-6-2-4-16,-3 1 2 16,-3-1-3-16,-2 6 5 15,-4 3-1-15,0 3-1 16,-7 7 3-16,-11 6-5 16,-11-2-3-16,-2-3-1 15,-6 3-4-15,-6-5-2 16,-8 1-7-16,-11 1-10 15,0-5-14-15,-8 1-38 0,3-7-47 16,3-9-116-16</inkml:trace>
  <inkml:trace contextRef="#ctx0" brushRef="#br0" timeOffset="1543.4794">5199 1299 207 0,'6'-3'2'0,"-6"2"10"16,0 1 41-16,0 0-11 0,0 0-12 16,0 0 4-1,0 0-5-15,0 0 1 0,-3 0-6 16,-9 7-8-16,-6 6-14 15,-7 9 2-15,-5 10-4 16,-1 5 0-16,-5 7-1 16,3 2 1-16,2-3-4 15,-2-1 1-15,6-2-1 16,2-9-9-16,8-4-10 16,4-9-15-16,4-7-34 15,6-6-31-15,3-5-79 16</inkml:trace>
  <inkml:trace contextRef="#ctx0" brushRef="#br0" timeOffset="1800.8458">5122 1219 216 0,'0'0'2'15,"0"0"-2"-15,4 11 23 16,5 11 3-16,0 4 2 16,3 7-10-16,6 0-13 15,-2 4 2-15,5-3-1 16,0 1-4-16,1 1-2 16,1 0 0-16,2 3-2 0,2 2-1 15,-5 0-16-15,-2 0-66 16</inkml:trace>
  <inkml:trace contextRef="#ctx0" brushRef="#br0" timeOffset="6361.3993">4823 6261 151 0,'-4'0'54'0,"1"0"-36"16,3 0 24-16,0 0 12 16,0 0-12-16,0 0-10 15,0 0-5-15,0 0-6 16,0 0-2-16,0 1-4 15,0-1-6-15,0 0-5 16,0 0 0-16,0 3-3 16,10 0 6-16,5 0-2 15,6-1 3-15,4 1 1 0,-2-2-5 16,7-1-1 0,-2 0 4-16,8 0-1 0,-1 0-4 15,1 0 0-15,-3 0 2 16,3 0-4-16,3 0 1 15,-1-4 2-15,-2 2-1 16,0-1-1-16,0-3 1 16,-3 5 0-16,-2-5-2 15,-4 2 0-15,-2 2 0 16,-8 0 0-16,-1-1 0 16,-7 2 0-16,-6-2-2 15,0 3 0-15,-3 0 1 0,2 0-4 16,-2 0 2-16,0 0-4 15,0 0-8-15,0 0-7 16,-8 0-12-16,-10 0-61 16,-9-1-53-16,2-5-78 15</inkml:trace>
  <inkml:trace contextRef="#ctx0" brushRef="#br0" timeOffset="6661.5883">5229 6047 208 0,'-3'-3'56'0,"0"3"-39"0,3 0 5 15,0 0 22-15,0 0-3 16,-2 0-16-16,2 0-6 16,-2 11-12-16,2 19-5 15,0 13 7-15,0 10 1 16,0 6-4-16,0-5-3 15,0 1 1-15,0-3-3 16,0-7 0-16,0-1-1 16,0-9 0-16,0-2-2 15,0-8-1-15,2-6-2 16,0-7-6-16,-2-8-6 16,0-4-21-16,3 0-29 15,0-12-81-15</inkml:trace>
  <inkml:trace contextRef="#ctx0" brushRef="#br0" timeOffset="7209.1548">5277 5986 265 0,'-20'-8'38'16,"-2"2"-17"-16,-2 3 9 15,-1-1 8-15,-8 4-13 16,-3 0-7-16,0 3-7 16,-1 11-7-16,1 8 6 15,-1 7-3-15,7 1-5 0,3 3-1 16,6 1 3-16,2 2-4 16,4 9 0-16,2 6 0 15,2 12 0-15,8 1 1 16,3 3 0-16,0-2 0 15,21-6-1-15,6 0 0 16,16-8-1-16,9-6-1 16,11-9-2-16,7-9 4 15,2-10-1-15,11-10 2 16,5-7-1-16,0-15 7 16,3-20-7-16,-7-10 0 15,-11-14 0-15,-6-10 0 0,-9-9 8 16,-13-6-8-1,-9-6 3-15,-15-6-1 0,-12-5 8 16,-9 6-5-16,-9 15 1 16,-27 17-3-16,-16 20-1 15,-14 10 6-15,-16 10-1 16,-13 10-1-16,-4 9 1 16,5 4-1-16,15 0-6 15,15 4-6-15,19 3 1 16,18 2-5-16,12-3-9 15,8 4-28-15,7 5-51 16,0-4-90-16</inkml:trace>
  <inkml:trace contextRef="#ctx0" brushRef="#br0" timeOffset="8004.2843">9126 2884 169 0,'-15'9'32'15,"9"-7"-28"-15,6 0 19 16,0-2 0-16,0 3-20 16,3 4 5-16,15 0 21 15,9 3 0-15,6-2 1 16,10-3-2-16,5-1-9 16,4-4 4-16,3 0-8 15,-7 0-2-15,-5-5-5 16,-7-1-7-16,-11 1-1 15,-5 4-2-15,-4-2-1 16,2-1-5-16,-3 2-10 16,0-2-6-16,-2 0-18 15,-7-4-20-15,-5-5-50 16,-1-1-41-16</inkml:trace>
  <inkml:trace contextRef="#ctx0" brushRef="#br0" timeOffset="8235.4503">9572 2672 220 0,'0'-1'21'16,"-3"1"-14"-16,0 0 36 15,3 0-4-15,-7 9-27 16,1 18-8-16,-2 13 9 16,-1 5-3-16,2-3-6 15,4-4 1-15,3 1-5 16,0 2-2-16,0 2 2 0,0 1 0 15,0-5-4-15,0-7-5 16,0-8 0-16,3-9-11 16,1-6-60-16,2-9-86 15</inkml:trace>
  <inkml:trace contextRef="#ctx0" brushRef="#br0" timeOffset="8731.83">9354 2578 242 0,'-49'0'2'16,"4"0"5"-16,2 17-1 16,-2 5 4-16,11 6 11 15,4 3-4-15,6 6-3 16,5 3-7-16,7 5 1 15,3 6 6-15,9 4 1 16,0 9-14-16,0 0 7 16,21 2-4-16,12-4 4 15,10-7-1-15,8-7-5 16,14-13-2-16,7-6 0 16,1-14 9-16,6-8-3 15,2-7 2-15,14-13 5 0,-1-16-1 16,3-12-1-16,-9-9-4 15,-10-5-1-15,-11-9 4 16,-9-9-2-16,-12-2-3 16,-10 4 0-16,-12 7-1 15,-15 7 0-15,-9 10-2 16,-6 3 5-16,-24 5-5 16,-16 3-2-16,-12 6 0 15,-14 6 0-15,-10 5 2 16,0 4-1-16,-3 8-1 15,6 6 0-15,5 1-7 16,9 4-8-16,7 21-16 16,6 9-37-16,4 6-82 0</inkml:trace>
  <inkml:trace contextRef="#ctx0" brushRef="#br0" timeOffset="9489.7025">9338 6290 7 0,'-15'-9'258'0,"3"4"-241"15,12 5-1-15,0 0 11 0,0 0 11 16,0 0-12-16,0 0-6 15,0 0-2-15,0 0-7 16,0 0-2-16,0 0-3 16,15 0-1-16,7 0 10 15,7 0-1-15,8 0-1 16,-3 0-3-16,5 0-2 16,3 0 0-16,1-3-4 15,2-1-3-15,-2-3 1 16,-7 0-2-16,-2 1-4 15,-4 0 1-15,-3 0-2 16,-6 1-4-16,-4 0-7 16,0 1-22-16,-2 2-53 0,-6 2-151 15</inkml:trace>
  <inkml:trace contextRef="#ctx0" brushRef="#br0" timeOffset="10335.216">9851 5950 242 0,'-39'0'45'0,"-4"0"-40"16,-2 0 19-16,-4 0 27 15,-6 6-18-15,-3 9-4 16,0 4-17-16,2 3 1 16,4 2-1-16,4 4 1 15,2 5 0-15,4 7-2 16,5 4-7-16,6 8-1 16,5 2-2-16,4 1 4 15,7 0-5-15,12-2 5 0,3 1-2 16,0 1-1-16,27-2 1 15,12-4-2-15,13-1 0 16,9-11 2-16,11-3-3 16,2-7 2-16,8-8 0 15,2-14-1-15,4-5 0 16,3-16 0-16,-6-19 0 16,-5-14 3-16,-2-11 0 15,-12-8-1-15,-11-9-2 16,-13-7-1-16,-8-11 1 15,-13-8-1-15,-9 0-1 16,-8 10 1-16,-4 17 1 16,-7 19 3-16,-23 17 1 15,-7 5 0-15,-16 10-1 16,-2 8 1-16,-3 6 4 0,-3 6-2 16,9 0-7-16,7 5-3 15,5 0-4-15,4 0-9 16,6 0-8-16,-1 0-11 15,4 11-14-15,1 1-69 16,1-5-210-16</inkml:trace>
  <inkml:trace contextRef="#ctx0" brushRef="#br0" timeOffset="11191.5365">5038 2792 264 0,'3'5'0'0,"-3"-5"3"15,0 1 8-15,0 1-4 16,3-2-2-16,-3 1 2 15,9 3-3-15,7 0 0 16,7 2 13-16,8 3-6 16,6-3 5-16,-1-3-8 15,0-2 2-15,0 1-1 16,-5-2 1-16,-1 0-5 16,-5 0-5-16,-1 0 0 15,-6 0 0-15,-3-5-11 16,0-4-8-16,-6-2-23 0,-2-2-55 15</inkml:trace>
  <inkml:trace contextRef="#ctx0" brushRef="#br0" timeOffset="11784.0535">5268 2518 234 0,'-21'-4'30'0,"-5"-2"-17"15,-9 6 7-15,-7 0 15 0,-3 6-6 16,-4 12-9-16,-3 8-5 16,4 6-1-16,-1 5-5 15,7 4-2-15,6 3-2 16,9-3 0-16,8-2-2 15,7 0-3-15,9 2-1 16,3 6-2-16,0 7 3 16,15 3 3-16,10-2-3 15,5-6-1-15,6-11-1 16,10-7-1-16,8-9 3 16,7-9 5-16,2-4-1 15,5-9-2-15,1 0 2 0,1-11 1 16,6-18 2-1,2-8-4-15,2-14 3 0,-5-8 0 16,-3-6-4-16,-7-4 5 16,-8 5-6-16,-11 0 3 15,-13 3-3-15,-14-2 3 16,-11 2-1-16,-8 4 4 16,-8 6-2-16,-20 7 1 15,-9 12 1-15,-8 6 0 16,-10 9-6-16,-8 10 0 15,-10 7 0-15,-6 0 2 16,6 18-6-16,1 4 3 16,14 1-2-16,12 1-11 0,7-1 0 15,9 2-6 1,5-1-9-16,4 1-15 0,3 2-16 16,2-3-38-16,2 1-87 15</inkml:trace>
  <inkml:trace contextRef="#ctx0" brushRef="#br0" timeOffset="22112.2745">15178 4653 270 0,'-13'2'19'0,"9"-2"-10"16,4 0 4-16,0-2 14 16,0 0-4-16,0-4-6 15,0-4 1-15,4-11 3 16,8-8-8-16,8-4 0 16,10-7-3-16,11-9-7 15,19-3 1-15,24-10-1 16,20-3 7-16,12-3-5 0,17-1-2 15,6 0-1-15,5-1 1 16,2 1-3-16,-6 7 1 16,-5 7-1-16,-2 11 1 15,-3 16-1-15,-6 11 0 16,-11 12-4-16,-4 5 0 16,-9 0-2-16,-6 19 5 15,-6 9-4-15,-7 8 5 16,-7 4 0-16,-2 8 1 15,1 1 3-15,3-2 0 16,2-2-2-16,5-6 3 16,8-2-4-16,8-3 4 0,-2-4-4 15,4-3 4-15,-10-3-5 16,-3-2 0-16,-4-4 0 16,2-5 0-16,5-8 1 15,11-5 2-15,11 0 9 16,11 0-4-16,6-11-4 15,2 0 1-15,-4-2 1 16,-5 0-4-16,-13-1-1 16,-11-2-1-16,-11-1 1 15,-11 0-1-15,-11-2 0 16,-9 2 3-16,-9 1-3 16,-14 3 1-16,-9 4 0 15,-12 6-1-15,-7 2 0 0,-6 1 0 16,0 0-1-16,0-2-7 15,0-1-7-15,0-4-9 16,-9-3-16-16,-5-10-22 16,-3 0-54-16,-2-9-56 15</inkml:trace>
  <inkml:trace contextRef="#ctx0" brushRef="#br0" timeOffset="22508.1176">19860 3792 280 0,'-1'0'0'0,"1"0"-16"16,0 0 16-16,12 0 28 16,15 3-10-16,9 2-6 15,13 2 3-15,3 2-2 16,0 2 0-16,5 1-1 15,-4 0-1-15,-2 3-5 16,-5 1-2-16,-5 1 3 16,-5 3-3-16,-6 2-4 15,-5 1 4-15,-1 2 4 16,-8-2-2-16,-4-1 0 16,-4 0 2-16,-5 0 6 0,-3 3 2 15,0 6 0 1,-22 5 0-16,-4 5-2 0,-7-1-4 15,1 0-10-15,-5 4 3 16,2 0-3-16,-10-1-6 16,-1 3-5-16,1-7-10 15,2-5-20-15,1-3-55 16,1-6-65-16</inkml:trace>
  <inkml:trace contextRef="#ctx0" brushRef="#br0" timeOffset="23377.4221">14606 7047 400 0,'-3'-18'29'16,"-3"6"-29"-16,-3 12 0 16,9 0 0-16,0 0 1 15,6 7-1-15,17 12 7 16,15 12 5-16,4 7-1 16,11 4 3-16,2 8-3 15,1-2 0-15,-2 6-4 16,-5-4-5-16,-4-6 3 15,1-8-5-15,-7-3 0 16,-8-7-1-16,-1-8-3 16,-10-2-8-16,-4-10-15 0,-3-2-18 15,-6-4-89-15,1-15-133 16</inkml:trace>
  <inkml:trace contextRef="#ctx0" brushRef="#br0" timeOffset="23617.4875">15304 6886 369 0,'-22'9'8'16,"-8"22"-7"-16,-8 9 9 16,-7 11 6-16,-7 9-3 15,-4 9-1-15,-8 9-1 0,-2 4-5 16,2-3-2-16,5-6 2 15,10-10-6-15,7-9-3 16,10-5-3-16,2-5-16 16,8-8-28-16,8-11-70 15,7-6-135-15</inkml:trace>
  <inkml:trace contextRef="#ctx0" brushRef="#br0" timeOffset="24007.505">15548 7509 349 0,'-3'0'12'0,"3"0"-10"15,0 1 4 1,0 21 4-16,0 10 12 0,7 6 0 15,2 1-6-15,-3 2-3 16,2 0-9-16,1-1-2 16,-1-4-2-16,-3-2-5 15,-5-4-17-15,0-6-32 16,-5-9-108-16</inkml:trace>
  <inkml:trace contextRef="#ctx0" brushRef="#br0" timeOffset="24937.4508">3995 1083 216 0,'9'-16'1'16,"-3"13"2"-16,-6 3 11 15,0 0 8-15,0 0-6 16,0 0-7-16,0 0-3 15,0 0-4-15,8 1-1 16,5 17-1-16,12 7 11 16,8 12 3-16,3 9-2 0,3 7 1 15,4 1-5-15,-3 1 1 16,-4-6-6-16,0-3-3 16,-3-7-1-16,-5-6-4 15,-4-5-4-15,-2-7-11 16,-8-10-33-16,-1-11-127 15</inkml:trace>
  <inkml:trace contextRef="#ctx0" brushRef="#br0" timeOffset="25163.2477">4398 1003 271 0,'-6'10'0'0,"-6"24"-1"0,-6 20 1 16,-9 11 25-16,-1 11-8 16,-5 2-9-16,5-3-2 15,-5-2-5-15,3-2 0 16,3-5-1-16,-1-4-2 16,10 0-8-16,3-11-37 15,6-11-113-15</inkml:trace>
  <inkml:trace contextRef="#ctx0" brushRef="#br0" timeOffset="25477.347">4534 1516 62 0,'19'0'62'0,"5"0"-53"16,0 0 3-16,-3 1-6 15,-5 9-2-15,-1 2-3 16,-4 5 3-16,-4-1 4 16,-1 2 8-16,-6 6 3 15,0 2-1-15,0 1 2 16,-8 2-4-16,-2-3 1 16,4-4-8-16,3-6 2 0,3-5-8 15,0-3-3 1,0-1-2-16,18-7-1 0,6 0 3 15,19-2 0-15,5-22 0 16,10-4-4-16,-3 0-44 16,-4 3-96-16</inkml:trace>
  <inkml:trace contextRef="#ctx0" brushRef="#br0" timeOffset="27361.7767">5738 5087 177 0,'-14'-9'65'0,"1"1"-42"15,4 3 2-15,6 5 15 16,3-1 13-16,0 1-11 16,0 0-15-16,0 0-4 15,0 0-2-15,-3 0-2 16,0 0-5-16,-3 0-4 16,-4-2 0-16,-10 1-6 15,-7-1-3-15,-7 2 0 16,-6 0-1-16,1 0 0 15,3 0 0-15,8 5 0 0,10-2 0 16,6-2-1 0,6 1 0-16,3-2 0 0,3 0-2 15,0 0-4-15,0 2 3 16,0-2 0-16,0 4-7 16,0 3 3-16,3 9 3 15,3 12 3-15,0 6 4 16,0 6-2-16,-2 2 0 15,-4 0 1-15,0-2-2 16,0-8 1-16,0-7 0 16,6-5 1-16,-1-2-1 15,-2-6 0-15,6-1-1 16,-2-3 1-16,2-5-2 16,3 4-2-16,0-4 1 15,0-2-5-15,7 4-1 0,-2-5 5 16,8 0 3-1,-1 0-13-15,7 0 2 0,-1 0-6 16,6 0-24-16,0-5-18 16,4 5-8-16,-3-1-51 15</inkml:trace>
  <inkml:trace contextRef="#ctx0" brushRef="#br0" timeOffset="29947.0041">18376 2340 227 0,'-17'6'15'16,"-6"-1"-9"-16,-9 0 11 15,0 10 12-15,-1 5-12 16,7-3-5-16,7 8-2 16,-5 8-1-16,5 7-4 15,0 12 1-15,6 0 1 16,7 3-4-16,6-5-1 15,2-6-2-15,22-5 3 16,10-7-3-16,8-9 2 16,15-6-1-16,7-14 6 0,18-3-1 15,6-17 2-15,3-15 3 16,-4-10-2-16,-12-5-2 16,-14 0-3-16,-13-1 0 15,-18 3-1-15,-10-3 4 16,-14 1 0-16,-6-1-3 15,-10-3 1-15,-16 4-5 16,-16 4 2-16,-7 8 1 16,-5 10 1-16,-8 12-3 15,0 11 5-15,1 2 2 16,2 11-8-16,6 13 0 16,5 6-1-16,9 2-1 0,7-1-3 15,9-2-4-15,13-5-7 16,10-8-32-16,0-7-28 15,24-9-63-15</inkml:trace>
  <inkml:trace contextRef="#ctx0" brushRef="#br0" timeOffset="30211.2173">19109 1928 272 0,'-26'28'3'16,"-13"13"-3"-16,-9 14 10 0,-7 11-1 15,-1 9 3-15,-2 7-1 16,-5 3-2-16,2 2 4 16,0 4 2-16,-4 0-8 15,3 5-5-15,-3-1-2 16,6 2 0-16,4-2-10 15,10-10-9-15,4-14-17 16,11-14-92-16</inkml:trace>
  <inkml:trace contextRef="#ctx0" brushRef="#br0" timeOffset="33457.6026">23851 2267 113 0,'-34'-45'30'0,"-6"8"-11"16,8 21-9-16,20 6 16 15,4 2 5-15,3 3 4 16,4 2 2-16,-2 3-7 16,3 0-6-16,0 0 0 15,0 0-3-15,0 0-9 16,0 0-6-16,0 0-3 16,0 0-3-16,0 3-1 15,0 19 1-15,0 10 0 16,0 12 7-16,0 9-4 15,0 7 1-15,0 13 1 0,0 11-1 16,0 7 1 0,0 14 0-16,-5 15-1 0,2 8 2 15,1 13-1-15,-2 16 0 16,-2 6 0-16,3 5-3 16,2-2 2-16,1-10-4 15,0-9 4-15,10-8-4 16,4-5 1-16,-2-3 2 15,-1 3-2-15,-2 0 1 16,-1 2 0-16,1-9-1 16,-2-13 4-16,4-10-3 15,3 2 3-15,2 4 0 16,-2 1-4-16,-3 0-1 16,-2 4 1-16,-5-2 3 0,-4 6-3 15,0 9 0-15,-10-4 6 16,-11-1-4-16,1-15-3 15,1-8 3-15,4-5 1 16,2-2-2-16,4-2-1 16,1-1 1-16,4-7-2 15,0-6 0-15,2-4 0 16,2-10 0-16,-1-9 0 16,1-16-2-16,-2-13 1 15,2-11-3-15,0-9-5 16,0-5-5-16,0 0 0 15,0-42-13-15,0-31-51 16,0-41-133-16</inkml:trace>
  <inkml:trace contextRef="#ctx0" brushRef="#br0" timeOffset="34109.7296">23904 2289 26 0,'0'-10'11'0,"0"6"4"16,0 0-3-16,0 1 9 16,0-1-6-16,0-2-7 0,0 1 14 15,0-1 4-15,0 4 12 16,0 1 8-16,0 1-11 16,0 0-12-16,0 0-6 15,0 0-8-15,0 0-1 16,0 0-1-16,0 0-2 15,-3 0-2-15,-2 0-1 16,-3 9 2-16,-6 14 3 16,-4 12-2-16,-6 14-3 15,-6 16 1-15,-6 12 3 16,-5 8-1-16,-1 4-1 16,3 2 2-16,3-3-5 0,0-8-2 15,9-10 2-15,3-14-1 16,4-10 0-16,5-11-1 15,1-12-2-15,7-8 2 16,2-11-10-16,5-4-12 16,0 0-32-16,5-30-75 15</inkml:trace>
  <inkml:trace contextRef="#ctx0" brushRef="#br0" timeOffset="34366.2807">23999 2247 267 0,'0'6'0'0,"0"3"-2"16,0 4 2-16,0 5 5 15,6 6 2-15,6 6 1 16,0 5-6-16,4 6 2 15,2 2-4-15,8 6 7 16,-3 5-6-16,6 14-1 16,-4 17-2-16,-4 23-8 15,-3 13-53-15</inkml:trace>
  <inkml:trace contextRef="#ctx0" brushRef="#br0" timeOffset="35274.2862">23495 7114 235 0,'16'0'9'0,"14"0"-9"16,25 0 20-16,-4-4 3 15,8-4 8-15,9 3 4 16,5-4-11-16,9 1-4 15,6 1 1-15,7-2-7 16,11 3-2-16,11 2-3 0,8 1 0 16,12-1-7-16,5 4 0 15,6-1 0-15,8 1 0 16,6 0 2-16,11 0-1 16,15 9 7-16,19 10 3 15,18 6-5-15,6 0-5 16,-4 8-3-16,-3 0 2 15,-4 0-2-15,0-4 4 16,-2 1-3-16,-5-6-1 16,-5-2 2-16,1-2-2 15,-2-2 11-15,-4-2-3 16,-5 0-8-16,-14 0 2 0,-16 0-1 16,-14 2 0-1,-11-1 0-15,-14-2-1 0,-16 0 1 16,-18 0-1-16,-18-4-1 15,-21 0-1-15,-11-4-1 16,-14-5 2-16,-11-1 0 16,-7-1 0-16,-8 0-6 15,-5 0-5-15,0 0-5 16,-10 0-36-16,-19 0-92 16,-13-7-157-16</inkml:trace>
  <inkml:trace contextRef="#ctx0" brushRef="#br0" timeOffset="35647.8407">29410 7270 211 0,'24'4'92'0,"7"11"-87"16,17 1 0-16,4 3 12 15,2 2-5-15,3 3-1 16,4-1 5-16,0-1-2 16,-2-1 2-16,-4-1 6 15,-6-2-6-15,-6 3-3 16,-5 1-5-16,-3 3 3 16,-9-2-3-16,-3 5-5 0,-5-5 0 15,-6 0 0-15,-6 2-2 16,-6 4 2-16,0 5 4 15,-19 5-1-15,-13 2 1 16,-9 0-5-16,-7 0-1 16,-9 1-1-16,-2-3-2 15,-7-4-7-15,0-1-9 16,0 0-19-16,1-2-62 16,-2-5-123-16</inkml:trace>
  <inkml:trace contextRef="#ctx0" brushRef="#br0" timeOffset="38489.6376">30049 8577 271 0,'-15'-22'37'15,"0"4"-12"-15,3 7 17 16,9 7-15-16,3 4-21 16,0 0-2-16,0 0 0 0,9 11-2 15,7 4 9-15,8 7 4 16,4 6 1-16,5 3 1 16,5 5-3-16,4 8-4 15,2 0-3-15,1 4-5 16,0-4-1-16,-8-7-1 15,-3-4 0-15,-7-4-3 16,-6-9-3-16,-7-10-7 16,-10-4-9-16,-2-6-48 15,-2 0-129-15</inkml:trace>
  <inkml:trace contextRef="#ctx0" brushRef="#br0" timeOffset="38724.3454">30420 8581 141 0,'-22'0'239'15,"0"0"-232"-15,0 14 0 16,-4 12 17-16,-3 11-8 16,-4 6-2-16,-1 5-5 15,1-3-4-15,2-1-2 16,3-4-2-16,5-3-1 15,4-1-2-15,6-3-5 16,3-9-12-16,6-2-30 0,4-9-82 16</inkml:trace>
  <inkml:trace contextRef="#ctx0" brushRef="#br0" timeOffset="39038.2082">30731 8945 204 0,'0'13'13'16,"0"3"19"-16,0 3 9 15,0 1-3-15,0 6-12 16,0 0-5-16,-4 3-4 15,3-3-5-15,-1-3-4 16,2-1-2-16,0-1 1 16,0-6-2-16,0 0-3 15,0-4-2-15,0-4-1 16,0-6-3-16,0-1-5 16,0 0-17-16,0 0-14 15,0-12-165-15</inkml:trace>
  <inkml:trace contextRef="#ctx0" brushRef="#br0" timeOffset="39638.2054">30838 8283 218 0,'0'0'46'15,"-1"0"-36"-15,1 0 4 16,0 0 14-16,0 0-18 16,0 0-6-16,3 0-1 15,11 0 14-15,5 8 2 16,1 0-5-16,-2 2-5 15,-1 2 1-15,-4-2 4 16,-4-1-8-16,-3 4-3 0,-3-1-2 16,-3-2 0-1,0 9-1-15,0 0 0 0,-8 1 2 16,-2-1-2-16,-2-3 0 16,6-5 0-16,3-8-2 15,3 2 0-15,0-3-1 16,0-1 0-16,0 2-5 15,2 1 5-15,14 3 3 16,5 1 2-16,6-5-2 16,3 3 0-16,6-5-2 15,1-1-5-15,3 0-10 16,2 0-30-16,1 0-86 0</inkml:trace>
  <inkml:trace contextRef="#ctx0" brushRef="#br0" timeOffset="40634.4321">22267 1111 227 0,'-14'12'0'15,"13"-4"0"-15,1 6 4 16,22 10 12-16,24 14-2 16,-1-3 1-16,6-1 0 15,6 1 5-15,-1 2-6 16,0-4 1-16,2 0 4 15,2-5-7-15,-8 1-3 16,-3-6-3-16,-4-2-5 16,-11-6-1-16,-6-3-7 0,-5-6-5 15,-7-2-12-15,-3-4-22 16,-2 0-129-16</inkml:trace>
  <inkml:trace contextRef="#ctx0" brushRef="#br0" timeOffset="40859.6124">22881 1064 291 0,'-6'0'10'0,"-1"0"-10"16,-2 18 0-16,-7 11 9 0,-10 13 0 15,-1 8-1-15,-1 2 3 16,1 1-2-16,2 0-4 15,5-1-3-15,1-4-2 16,9-3-5-16,-1-9-10 16,10-8-10-16,1-8-67 15</inkml:trace>
  <inkml:trace contextRef="#ctx0" brushRef="#br0" timeOffset="41197.6128">23151 1501 157 0,'23'0'52'0,"-1"2"-36"16,5 10 14-16,-9 1-7 16,-4 1-16-16,-11 4-4 15,-3 3 1-15,0 5 7 16,-10 1-1-16,-10 5 0 15,-6-2-5-15,4 0 2 16,2-5-3-16,8-5-2 16,7-5-1-16,5-6-1 15,0-2-1-15,10-4 1 16,14-3 4-16,12 0-4 0,6-7 9 16,-1-8-2-1,2-6-7-15,-7 3-7 0,-6-4-3 16,-5 0-9-16,-8-1-35 15,-5-5-96-15</inkml:trace>
  <inkml:trace contextRef="#ctx0" brushRef="#br0" timeOffset="41595.5834">23193 497 215 0,'0'0'5'0,"8"0"-5"16,14 13 13-16,3 9-3 16,2 6-2-16,-2 3-2 15,-5 2-1-15,-4-3-3 16,-3 3-1-16,-9-7 2 15,-2-1 1-15,-2-3-4 16,0 0 5-16,0-5 2 16,-6-1-2-16,1-1-3 15,0-4-2-15,4 2 1 16,1-2 1-16,0 0-2 16,0-2-2-16,0 1 1 0,14-2-2 15,5-5 2-15,11 1 1 16,9-4-5-16,7 0 3 15,2 0-7-15,2 0 2 16,-3 0-29-16,-4-6-147 16</inkml:trace>
  <inkml:trace contextRef="#ctx0" brushRef="#br0" timeOffset="46957.6179">23353 6908 17 0,'-18'4'75'16,"2"-4"-54"-16,7 0 6 15,7 0 14-15,2 0-12 16,0 0-2-16,0 0 10 16,0 0-2-16,0 0-7 15,0 0-4-15,0 0-5 16,0 0 0-16,15 0 2 16,14 0-3-16,10 0-3 0,10 0-6 15,7-1-6 1,5-3 1-16,7-6 1 0,-1-1 0 15,0-2-1-15,-3-1-1 16,-9 0-1-16,-7 3-2 16,-11 1 2-16,-5 2-2 15,-12 4 0-15,-5-1 0 16,-4 3-1-16,-8 2 1 16,-2 0-1-16,-1 0 0 15,0 0-3-15,0 0-3 16,0 0-9-16,0 0-10 15,0 0-27-15,0 0-34 0,0 0-64 16</inkml:trace>
  <inkml:trace contextRef="#ctx0" brushRef="#br0" timeOffset="47647.8269">23901 6563 186 0,'-17'-11'31'16,"-7"0"2"-16,-4 3 6 16,-7 0-13-16,-6 5-4 15,-6 3 10-15,-5 0-10 16,-3 11-3-16,0 14 1 15,0 6-4-15,3 12-6 16,7 8-3-16,3 11-3 0,12 5-1 16,7 4 0-16,10-3-1 15,12-9-2-15,1-6 0 16,18-2-1-16,17-8 0 16,13 1-3-16,14-3 3 15,10-3 1-15,6-11 0 16,6-9 0-16,2-10 1 15,4-8-1-15,-3-5 6 16,-3-21-5-16,-2-13 1 16,-7-12-1-16,-2-4-1 15,-9-5 0-15,-9-8 1 16,-17-3-1-16,-16-9 1 16,-21-2-1-16,-1 3 0 0,-37 1 0 15,-15 12 2-15,-14 5 3 16,-7 13-3-16,2 7 5 15,3 16-1-15,4 6-5 16,6 11 0-16,12 7-1 16,13 1-1-16,17 3-5 15,7 14-11-15,9 11-11 16,19-2-29-16,30-8-35 16,20-7-68-16</inkml:trace>
  <inkml:trace contextRef="#ctx0" brushRef="#br0" timeOffset="48307.4293">27557 6015 102 0,'-7'-2'131'0,"1"1"-113"16,6 1 18-16,0 0-4 16,0 0-16-16,0 0-2 15,0 0-2-15,9 0 6 16,13 0 6-16,11 0 0 15,9 3-2-15,6-3-5 16,5 5-5-16,2-5-1 16,-4 0-2-16,-5 0-5 15,-10 0-3-15,-4 0-1 16,-9 0-3-16,-3 0-2 16,-5 0-4-16,-2 0-2 0,-4 0-9 15,-3 0-19-15,-6 0-39 16,0 0-75-16</inkml:trace>
  <inkml:trace contextRef="#ctx0" brushRef="#br0" timeOffset="49065.7979">28124 5800 192 0,'-36'-12'51'0,"-3"1"-25"16,1 5 4-16,-5-2 5 15,-5 0-16-15,-6 7 1 16,-4 1-2-16,-3 0-2 16,1 0 6-16,6 1-5 15,8 17-4-15,5 2-4 16,5 5-3-16,6 11-3 0,1 8 0 15,11 7-3 1,7 4 3-16,9 4-1 0,2-3-2 16,19-3 1-16,17-7 0 15,13-3 1-15,14-10 1 16,9-11 1-16,10-6 0 16,4-14 4-16,3-2-4 15,3-14 4-15,3-16-2 16,-1-9 1-16,-9 1 0 15,-9-6-5-15,-16-3 1 16,-17-3 0-16,-11-7-5 16,-12-2 2-16,-16-2-1 15,-4 4-1-15,-29 4 0 16,-20 1 1-16,-9 5 2 16,-12 2-1-16,-5 5 0 0,1 4-8 15,2 7-8-15,2 3-11 16,4-2-46-16,-11-1-109 15</inkml:trace>
  <inkml:trace contextRef="#ctx0" brushRef="#br0" timeOffset="49695.3458">24952 4206 202 0,'-7'-9'18'16,"5"9"-5"-16,2-2 14 15,0 2 2-15,0 0-14 16,0 0-7-16,0 0-8 15,11-3 20-15,19 0-11 16,17-3 13-16,17-5-9 0,13 0-3 16,6-2 0-16,1 3 1 15,-5-2-2-15,-3 5-5 16,-11 0 1-16,-6 4-5 16,-14 1-2-16,-13 2-5 15,-11 0-7-15,-13 0-12 16,-7 0-25-16,-1 0-40 15,-1 0-32-15</inkml:trace>
  <inkml:trace contextRef="#ctx0" brushRef="#br0" timeOffset="49956.715">25439 3850 188 0,'-3'0'0'15,"1"0"0"-15,2 0 0 16,-3 0 0-16,2 8 4 16,-2 17 2-16,0 9 13 15,-2 13-2-15,5 12 5 16,0 10-4-16,0 4-12 16,0 3-4-16,0-9-2 15,0-7 0-15,0-10-2 16,0-11-3-16,0-6-6 15,0-9-4-15,-1-9-14 0,-2-8-36 16</inkml:trace>
  <inkml:trace contextRef="#ctx0" brushRef="#br0" timeOffset="50497.311">25297 3711 204 0,'-31'-15'5'15,"-1"9"6"-15,-2 5-6 16,-2 1 5-16,-3 0-2 16,-4 1 11-16,0 14 6 15,-1 5-1-15,-2 9-7 0,0 12 1 16,-3 17-10-16,1 8 2 15,8 10-6-15,13 4 1 16,20 5-5-16,7-1 0 16,12-2-2-16,26-12-2 15,12-11-3-15,11-7 6 16,10-11-1-16,5-10-2 16,11-14 8-16,4-16 0 15,4-1-4-15,5-34 2 16,6-10-2-16,0-12 1 0,-4-10 2 15,-10-12-1 1,-10-8-4-16,-15-6-1 0,-15 4 3 16,-17 3-5-16,-21 11 3 15,-14 6 2-15,-14 7 4 16,-27 5 0-16,-11 10 3 16,-10 6 10-16,-12 11 2 15,-6 6-5-15,-2 11-4 16,6 6-5-16,10 3-4 15,19 3 0-15,14 0-1 16,16 0-3-16,11 6-8 16,6 8-18-16,0 4-4 15,23 3-26-15,16 0-49 16</inkml:trace>
  <inkml:trace contextRef="#ctx0" brushRef="#br0" timeOffset="50866.5538">27180 3728 264 0,'-4'0'0'0,"4"0"-8"16,5 0 8-16,19 0 36 16,18 0-22-16,10 0 0 15,17-6 5-15,4-5 1 16,2 3-1-16,-6 0-4 15,-9 0-12-15,-12 4-3 16,-15 1-11-16,-9 1-2 16,-15 1-7-16,-9-2-26 15,-8-3-140-15</inkml:trace>
  <inkml:trace contextRef="#ctx0" brushRef="#br0" timeOffset="51127.853">27423 3413 267 0,'0'0'2'15,"3"0"3"-15,1 9-5 16,-1 20 4-16,3 14 5 16,2 8 3-16,0 9 4 15,3 3-5-15,0 3 2 16,0-2-2-16,0-1-2 0,-3-7-7 15,-2-7-2 1,2-7-1-16,0-5-4 0,1-7-2 16,0-8-7-16,3-9-8 15,0-9-37-15,5-4-95 16</inkml:trace>
  <inkml:trace contextRef="#ctx0" brushRef="#br0" timeOffset="51675.6182">27654 3205 225 0,'-64'-15'15'0,"0"10"13"16,0 5-21-16,4 0 17 15,5 5-8-15,6 12-9 16,8 5-4-16,4 7 3 16,1 6 5-16,-1 8-3 15,-2 8 2-15,0 4-1 16,0 7-2-16,-1 4 8 16,8 5-10-16,12 3 2 15,11 3-2-15,9 0-3 16,29-4 0-16,20 2 2 15,12-2 0-15,9 0 1 0,10-7-4 16,3-10 0-16,3-14 2 16,2-14-3-16,-3-14 0 15,3-12 5-15,3-2-1 16,2-26 4-16,1-17 2 16,3-12-1-16,-2-14 1 15,-4-13 0-15,-7-10-6 16,-19 0-4-16,-15 4-2 15,-19 7 2-15,-16 6 1 16,-15 12-1-16,-3 6-2 16,-30 5 0-16,-13 6 3 15,-14 1-2-15,-10 9 0 16,-5 4-2-16,-2 12 0 0,1 7-15 16,1 7-17-16,3 6-42 15,4 0-38-15,-2 0-61 16</inkml:trace>
  <inkml:trace contextRef="#ctx0" brushRef="#br0" timeOffset="57479.9027">21722 5849 75 0,'-4'0'20'0,"1"0"-9"16,3 0 9-16,0 0 0 16,0 0 5-16,0 0 7 0,0 0 0 15,0 0 5-15,0 0-5 16,0 0-9-16,0 0-8 15,0 0-9-15,0 0 5 16,13 0-3-16,2 0-2 16,3-5 1-16,5 1 1 15,-1-1-3-15,2-1 2 16,1 2-2-16,-2-3 2 16,-1-1-1-16,-1 5-3 15,-5-1 3-15,-1 1-4 16,-1-1-2-16,-1 2 2 15,-3 2-1-15,4-1 1 0,4-1-1 16,1-1-1-16,4 0 0 16,-1 0 1-16,3-2-1 15,2 4 1-15,0-1-1 16,-1-1 0-16,2-2 0 16,-1 1 0-16,1-3 2 15,0 3-1-15,4-3 0 16,-1 3 1-16,2-3-1 15,0 1-1-15,-2 0 1 16,0-1 0-16,2 1 0 16,0-1-1-16,2-2 5 15,3-2-1-15,2-6 5 16,8-2-1-16,0-1 0 0,2-4 2 16,2 1-5-16,-1 0-1 15,1 3 1-15,4 2-3 16,-1 2 0-16,-3 3 0 15,0 0-2-15,-1 0 0 16,0 2 0-16,-1 2 1 16,2-1 0-16,1-1-1 15,4 1 1-15,1-3-1 16,1 1 3-16,0 0-3 16,-3 0 3-16,-2 2-3 15,1 2 0-15,0-3 2 16,4 1 0-16,-3-2-1 0,2 0 0 15,4-1 1 1,2 1-2-16,11-3 5 0,5-1-4 16,9-2 0-16,5 0 0 15,8-2 1-15,4 0-1 16,3 2-1-16,-2-1-1 16,-1-2 1-16,-3 8 2 15,0-5 2-15,0 2-3 16,3 0 2-16,3 2-2 15,1-3 5-15,2 1-6 16,-5-2 0-16,-2 4 1 16,-5-2 1-16,-3 2-1 15,-4 3-1-15,-1 2 2 16,-1 1 1-16,3-2 1 16,6 0-1-16,6-4 0 0,4 4 1 15,4-3 3-15,1-1-7 16,-4 0 0-16,-2-2 0 15,2 1 2-15,-5 0 0 16,4-1 0-16,2-1-2 16,9-1 3-16,7-1-1 15,3 0 0-15,1-1 1 16,-1-2-2-16,0 0-2 16,-7 0 2-16,-6 3-2 15,-5-2 0-15,-7 4 1 16,-6-1 1-16,0 2 2 15,-1 1-2-15,-1 0 0 0,-3 3 1 16,-9 1-2-16,-6 2-3 16,-6 0 0-16,0 3 3 15,-5-1 4-15,-4 1-4 16,-4 0-1-16,-4 2 1 16,-2 0-1-16,-2-4-1 15,0 5 2-15,-1-1 2 16,-4 0-1-16,-2 1-1 15,-7 0 0-15,-3 0 1 16,0 2-2-16,1-1 2 16,-3-1 0-16,2 1-1 15,-1 1-1-15,-7-1 0 16,0 0 0-16,-7 2 1 0,-7-2 0 16,-7 1 0-1,-4 1 0-15,-1 0-2 0,2 0 2 16,-4 0-2-16,0 0 2 15,0 0-2-15,0 0 1 16,0 0 1-16,0 0-1 16,0 0 1-16,-7 0 2 15,-18 0 1-15,-13-4-3 16,-12 2 1-16,0 1-1 16,5-3 0-16,3 4-2 15,2 0 1-15,0 0 0 16,-3 0 0-16,-2 0 0 15,-3 5 1-15,0 1 2 16,-5-3-2-16,-7 1 0 0,-9 2 1 16,-11 0 0-16,-8 1-1 15,-2 2 4-15,6 1-3 16,4-1-1-16,5 1 1 16,2-1-1-16,5 2 0 15,5-2 0-15,3 0 0 16,2 4 0-16,-4 0 0 15,-7 2-4-15,-7 1 4 16,0-2 0-16,-3 2 0 16,4-4 0-16,5 1 2 15,2-3-2-15,6-1 0 16,8-3 0-16,4 1-2 16,3 1 1-16,4-3 1 0,1 1 0 15,-4 1 0-15,0 0 0 16,0 0 0-16,-1-2 0 15,3-2 0-15,3 3-1 16,-1-3 0-16,-1 2 1 16,2 2-1-16,-7-2-1 15,1 2 2-15,-5 1-2 16,0-1 0-16,1 1 1 16,-4 1 1-16,0-1-1 15,3 1-1-15,-2-4 2 16,2 2 0-16,0-3 0 15,-5 2 0-15,-4-1-1 0,-6 0 0 16,0-2 1 0,-2 6 0-16,-1-6-1 0,2 4 0 15,0 1 1-15,8-2-4 16,6 2 4-16,4 2 0 16,-2 2 0-16,-2 2-1 15,-4-1 0-15,-2-1 1 16,-3 0 0-16,-2-4 0 15,-7 3 0-15,-4-2 0 16,-7 0 0-16,-2-2 1 16,-2 0 0-16,3 0 2 15,2-1-2-15,-1 0 1 16,1-2-1-16,1 2-1 0,3 2-1 16,-2 4 0-1,-3 0 1-15,-5 2-1 0,-5 3 0 16,-2-4 1-16,-5 4 0 15,2 0 0-15,6 0 1 16,7-4-1-16,12 5 0 16,6-4 1-16,-2 2-1 15,7-1 1-15,-4 0-1 16,3 5-2-16,-4 0-2 16,-3 2 3-16,-5 0-1 15,-2 3 2-15,-2-2 0 16,1 2 0-16,-2 0-1 0,-4 2 0 15,-3 3 2-15,-1 3-1 16,0-1 1-16,0 0-1 16,2 0 1-16,-1-4 0 15,4 4-1-15,-1-6 0 16,1 2 0-16,-2 1 0 16,-1-3 0-16,0-3 0 15,6 1 1-15,2-4-1 16,3 4 0-16,4 5 0 15,0 2 0-15,2 5 0 16,4 2 3-16,10-5-3 16,4 0-3-16,4 0 3 15,2-3 0-15,4-3 4 16,1-4-3-16,5-1-1 0,5-6 0 16,3-1 0-16,4-5 0 15,5-1 0-15,5-6 0 16,6 1 0-16,4-2 1 15,3-2-1-15,0 0-1 16,0 0-1-16,0 0-1 16,0 0-1-16,0 0-2 15,0 0 2-15,0 0-3 16,0 0-1-16,10 0 1 16,10 0 6-16,12-11 1 15,13-2-1-15,7-6 0 16,11 0 1-16,7-6 0 15,5-8 1-15,10-6 0 16,7-7 0-16,5-2-1 0,6-3 0 16,7-5 2-16,2 5-2 15,0 2 2-15,0 3-2 16,-3 6 0-16,1-1 1 16,5 0 0-16,8 1-1 15,2-3-2-15,5 9 2 16,6 0 0-16,1 0-2 15,-3 4 2-15,3-1 0 16,2 0 2-16,3 1-1 16,5 1 0-16,3-4-1 15,-2 3-2-15,-5 1 2 16,-7 1-2-16,-7 0 2 0,-1 1 3 16,5 0-3-16,3 1 3 15,3 0-2-15,5-2-1 16,-2 2 0-16,0 6-1 15,-2 0 1-15,-4 7 0 16,-6 2 0-16,1 0 1 16,3 0 0-16,1 0 1 15,5-5-2-15,6 0 0 16,-3-1 0-16,-1 1 1 16,-6 6 0-16,-12 1-1 15,-7 5 1-15,-6 2 1 16,-4 2-2-16,-4 0 3 15,-4-1-3-15,-1-5 1 16,-2-3-1-16,-1-1 1 0,4-2-1 16,-4 2 1-16,4-3 0 15,5 0 0-15,-1-1 0 16,7-1 2-16,1 3-3 16,-2-2 0-16,-6 2 0 15,-5 0 0-15,-4 0-2 16,-3 2 2-16,-1-2-1 15,-5 4 1-15,-6-2-1 16,-6 1 1-16,-4 2 0 16,-4 1 0-16,-2 0 1 15,0 1-1-15,-1 1 0 16,7 2-1-16,-1 0 2 16,1-1-2-16,-6 1 0 0,-8-1 0 15,-15 0 1-15,-7 0-1 16,-8-2 1-16,-7 2 0 15,-6 0 0-15,-6 1 0 16,-3 0 0-16,-1 2-1 16,-1 0 1-16,-1 0-1 15,0 0-1-15,0 0 1 16,2 0 1-16,-2 0-2 16,0 0-1-16,0 0 1 15,0 0 0-15,0 0-4 16,0 0-3-16,0 0-2 15,1 0-3-15,3 0-2 0,4 0-11 16,3-3-5-16,3-3-32 16,-3-7-154-16</inkml:trace>
  <inkml:trace contextRef="#ctx0" brushRef="#br0" timeOffset="66253.7438">9354 10603 243 0,'-22'-8'14'16,"-8"6"-3"-16,-3-7 4 16,5 6 20-16,10 0 12 15,6-2-5-15,0 5-13 16,-1 0-11-16,2-2 3 15,2 2-5-15,-4 0 2 16,1 0-6-16,-3 0 0 16,0 0-6-16,2 0 0 15,2 7-1-15,2 3-3 0,3 5-2 16,-4 15-2-16,4 11-2 16,3 9 3-16,3 2 1 15,0 3-2-15,9-3 0 16,16-8 1-16,11-1 1 15,7-9-9-15,8-8 8 16,6-12 1-16,1-7 1 16,3-7 2-16,0-11 0 15,2-18-1-15,1-6 3 16,-1-7-3-16,-8-2-2 16,-10 2 2-16,-10-1-1 15,-12 6 1-15,-4-3 1 16,-11-2 1-16,-5 0-1 0,-3-2 3 15,-7-1-4-15,-16 2-2 16,-10 1 0-16,-6 3 4 16,-7 4-4-16,-2 4 1 15,-4 6 1-15,4 6 1 16,-4 8-2-16,3 10-1 16,-2 1 3-16,5 0-3 15,4 8 0-15,3 6 0 16,7 1-5-16,6 4 0 15,5 3 0-15,2 0-1 16,7 0-2-16,-1 3-4 16,8-2-14-16,-1 3-2 15,6-4-25-15,0-1-50 16,6-7-112-16</inkml:trace>
  <inkml:trace contextRef="#ctx0" brushRef="#br0" timeOffset="66719.2543">10023 10034 215 0,'0'-3'49'0,"0"2"-46"16,0-2 21-16,0-1 25 16,-14 4-8-16,-2 0-15 15,-2 4-4-15,-9 15-8 16,-5 8-1-16,0 12-3 16,-4 12 0-16,-4 14-6 15,1 7 0-15,-6 8 0 16,-1 4-1-16,-5 10 1 15,-1 6-3-15,-3 3 1 16,0 0-2-16,4-8 0 16,-3-3 2-16,8-11-2 15,6-8 0-15,7-11 1 0,6-13-1 16,12-11 0-16,-1-3 0 16,5-10-2-16,2-3 2 15,2-11-1-15,4-8 0 16,3-2-3-16,0-1-5 15,0 0-19-15,10-4-31 16,10-18-6-16,11-7-139 16</inkml:trace>
  <inkml:trace contextRef="#ctx0" brushRef="#br0" timeOffset="67874.0335">10588 10163 30 0,'-10'-5'7'15,"4"-1"-7"-15,6 6-31 16</inkml:trace>
  <inkml:trace contextRef="#ctx0" brushRef="#br0" timeOffset="70251.6904">10767 10082 198 0,'9'-18'79'0,"-9"7"-61"15,-3 11-14-15,-19 0 15 16,-2 19 3-16,3 6-7 15,-6 3 5-15,0 6 1 16,2 7-5-16,-2 3 1 16,5 3-8-16,-1 11-2 15,1 2-2-15,1 12 0 16,3 6-3-16,8 6-1 16,4-3 3-16,6-1-4 15,0-6 2-15,10-7 0 16,14-1-1-16,6-4-1 15,6-6-1-15,1-3 1 0,1-8 0 16,3-1-1-16,-5-11-8 16,-3-5-8-16,-4-15-14 15,0-10-39-15,-5-3-90 16</inkml:trace>
  <inkml:trace contextRef="#ctx0" brushRef="#br0" timeOffset="70581.7903">11052 10424 260 0,'3'0'103'0,"6"0"-103"15,6 0 0-15,6 10 6 16,6 9 4-16,4 7 2 15,9 10-3-15,-1 4 7 16,6 8-1-16,4 7-6 16,9-3 0-16,2 3-1 15,-2-7 1-15,0-5-1 16,-4-6-4-16,-2-1-2 16,-1-6-1-16,-10-3-1 15,-3-9-1-15,-8-5 0 16,-13-4-8-16,-4-9-2 15,-10 0-13-15,-3-4-31 0,0-18-122 16</inkml:trace>
  <inkml:trace contextRef="#ctx0" brushRef="#br0" timeOffset="70859.3981">11728 10307 274 0,'-18'-2'51'0,"3"2"-42"16,-4 0 14-16,-2 12 13 16,-6 13-17-16,-3 9-8 15,-3 10 3-15,-3 6-4 16,1 6-3-16,-1 6-1 0,3 2 2 16,1 2 0-16,6-5-5 15,-1-2-2-15,6-12-2 16,1 2 0-16,3-5-1 15,-1-4-5-15,0-3-5 16,6-9-19-16,-1-9-30 16,7-5-46-16,3-9-121 15</inkml:trace>
  <inkml:trace contextRef="#ctx0" brushRef="#br0" timeOffset="71675.8867">12107 10612 184 0,'-6'-2'80'16,"6"2"-67"-16,0 0 27 15,0 0 4-15,0 0-20 16,0 0-8-16,0 0-10 16,0 0 0-16,6 0 4 15,10 2 2-15,-2 3 0 16,5 3-4-16,-4-1-5 16,0-3-3-16,-3 7-4 15,-6 3-10-15,-3 5-15 16,-3 7-74-16</inkml:trace>
  <inkml:trace contextRef="#ctx0" brushRef="#br0" timeOffset="71893.8258">12174 10922 210 0,'3'12'54'16,"3"9"-51"-16,-3 0 6 15,3 7 16-15,0 1-6 16,0 0-5-16,0 3 1 16,1-9-3-16,-3-1-6 15,6-1-6-15,-4-5-4 0,1-6-17 16,-1 1-29-16,-3-6-80 16</inkml:trace>
  <inkml:trace contextRef="#ctx0" brushRef="#br0" timeOffset="72269.543">12520 10256 339 0,'12'-2'47'0,"0"2"-37"16,9 0-10-16,4 2 20 16,2 20-7-16,3 10-4 15,-1 7 2-15,3 2 3 16,-2 6 2-16,-6-3-6 16,3-2 0-16,-5 3-4 15,-1-1-2-15,-3 7 0 16,-7 3 1-16,-5 1-3 15,-4 7 1-15,-2-3-1 16,0 4-2-16,-8-2 0 16,-3-5-1-16,-7-1 0 15,-3-7-8-15,-1-7-10 16,-8-2-19-16,1-10-44 0,0-10-135 16</inkml:trace>
  <inkml:trace contextRef="#ctx0" brushRef="#br0" timeOffset="73641.575">12829 9426 168 0,'-37'-19'59'0,"-2"3"-49"16,-9-1 2-16,-10-2 13 16,-12 4-5-16,-11-2 6 15,-12-3 7-15,-12 2 0 0,-10-1-11 16,-13 2 2-16,-14 2-9 16,-4 1-8-16,-11 7-5 15,-7 3-1-15,-3 4-1 16,-12 0 2-16,-6 18-2 15,-9 12 6-15,6 5-2 16,6 6 4-16,3 8-6 16,14 1 3-16,3 9-3 15,7 0 1-15,1 11 0 16,5 7 1-16,6 8 1 16,7 2 2-16,6 8-4 15,10-6-1-15,18-5-1 16,11-6-1-16,24-5 1 15,12-7 0-15,7 4-1 0,12 3 0 16,6 3 0-16,5 6 0 16,14 9 0-16,7 5 0 15,4 3 0-15,12 2 0 16,16 3-1-16,11-1 1 16,6-4 0-16,7-6 0 15,9-5 1-15,8-8-1 16,10 5 0-16,9-4 0 15,9-2 0-15,9 3 0 16,18-12 0-16,10-11 2 16,15-9-2-16,9-12 2 0,5-10-4 15,4-10 4 1,3-10-1-16,9-8-1 0,3 0 0 16,6 0 1-16,0-8-1 15,-6-3 0-15,-10 7-1 16,-14-3 0-16,-8 3 1 15,3-3 0-15,-4 0 3 16,6-8-2-16,5 2 0 16,-8-3-1-16,-3-2-1 15,-12 3 1-15,-16-7 0 16,-11-7 1-16,1-11-1 16,-8-5 4-16,-6-14 0 0,-9-3-4 15,-9-7 1 1,-12-5-1-16,-2-6 1 0,-3-5 0 15,-1-3 0-15,-3-3 0 16,-4 2 0-16,-9 0 3 16,-5-1-2-16,-7 5-1 15,-3-4 1-15,-8 2 1 16,-1-3-2-16,-9-7 0 16,1-2 2-16,-6-4-3 15,0 7 0-15,-4 9 1 16,-3 2-1-16,0 11 1 15,-10 5 2-15,-7 9-2 16,-10 5 3-16,-4 7-2 16,-5-2-1-16,-6-2 0 15,-10 1-1-15,-3 0 0 0,-11 3 0 16,-1 8 0 0,-5 6 2-16,1 5-1 0,0 11 1 15,3 2 2-15,-3 7 3 16,5 1-7-16,4 3 2 15,10-2-2-15,7 1 1 16,7-1-1-16,2-2 0 16,0-1 0-16,0 2 0 15,2 4 0-15,3 1 0 16,1-1-1-16,3 4-1 16,3 0 2-16,8 0-1 15,2 0 0-15,4 0 1 0,4 0-4 16,0 0 3-1,3 0 0-15,3 0 1 0,0 0-5 16,0 0 0-16,0 0-9 16,-3 0-4-16,0 0-5 15,-3 0-11-15,1 7-40 16,4 4-71-16,1 0-105 16</inkml:trace>
  <inkml:trace contextRef="#ctx0" brushRef="#br0" timeOffset="74495.6447">15310 9931 339 0,'-5'0'0'0,"4"0"-15"15,1 0 15-15,13 0 15 16,13-4 5-16,4 1-9 16,-1-5 0-16,6 1 2 15,-5 1 5-15,-2 1-1 16,-4-2-6-16,-5 7-5 16,-5 0-3-16,-2-1 0 15,-1 1-1-15,0 0 1 0,-5 0-3 16,-1 0 1-16,-1 0-1 15,-1 0-1-15,-3 0 0 16,0 0 1-16,0 0 1 16,0 0 0-16,0 0 1 15,0 0 1-15,0 0-3 16,0 0 1-16,0 0 0 16,0 0 0-16,0 0 0 15,0 0-1-15,0 0 0 16,0 0 1-16,0 0-1 15,0 0 0-15,0 0-2 16,0 0-2-16,0 0-13 16,0 0-15-16,-14 0-36 0,4 0-50 15,-3 0-61 1</inkml:trace>
  <inkml:trace contextRef="#ctx0" brushRef="#br0" timeOffset="75635.8253">15635 9769 265 0,'0'0'52'0,"0"0"-24"16,0 0 14-16,-6 0 1 16,-10 20-18-16,-19 15-18 15,-9 14-1-15,-6 10-1 16,3 6 1-16,3-6-2 16,13-3-1-16,12-10-2 0,7-8-1 15,9-9-3 1,3-4-1-16,0-6-6 0,12-5 7 15,5 1 1-15,5-4 2 16,1 1 0-16,3 10 1 16,-1 3-1-16,-5 14 3 15,-6 10 2-15,-5 10 1 16,-6 10-2-16,-3 2-1 16,0-2 3-16,0-6-2 15,0-11-2-15,0-6-2 16,0-7 0-16,11-7 0 15,4-2-1-15,-1-8 1 16,5-8-2-16,-3-3-2 16,-3-8-3-16,4-3-8 15,-5-3-12-15,-2-19-44 0,2-13-47 16,-4-7-59-16</inkml:trace>
  <inkml:trace contextRef="#ctx0" brushRef="#br0" timeOffset="75853.5995">15769 10171 288 0,'13'-12'53'16,"3"5"-49"-16,10-8 22 16,6 3 15-16,10-5-16 15,5 3-6-15,0-2-7 0,-3 6-3 16,-9 1-9-1,-17 6 0-15,-3 3-15 0,-12 0-8 16,-3 12-22-16,-8 14-43 16,-20 13-73-16</inkml:trace>
  <inkml:trace contextRef="#ctx0" brushRef="#br0" timeOffset="76025.8869">15811 10460 137 0,'-7'19'61'16,"7"-6"-31"-16,0-8 0 15,6-5 7-15,21 0 9 16,9 0-12-16,13-16-16 16,6-6-4-16,0-6-8 0,0 2 1 15,-4-8-7 1,-11 2-11-16,-11-2-20 0,-19 5-43 16,-10-3-93-16</inkml:trace>
  <inkml:trace contextRef="#ctx0" brushRef="#br0" timeOffset="76266.1695">15851 9824 373 0,'0'35'0'0,"0"16"0"16,14 18 10-16,13 11 3 0,6 9-2 15,5 13 3 1,8 2 2-16,3 11 4 0,0-3 2 15,-4-8-5 1,-3-13-2-16,0-18-6 0,-3-11-6 16,-3-17-3-16,-6-9-2 15,-5-11-11-15,1-20-14 16,-1-5-38-16,-1-22-127 16</inkml:trace>
  <inkml:trace contextRef="#ctx0" brushRef="#br0" timeOffset="76432.6934">16480 10702 88 0,'-20'0'221'0,"4"15"-202"15,-11 11 1-15,-1 7 25 0,-8 8-21 16,-6 0-11-16,-3-6-12 16,3-1-1-16,-1-5-4 15,1-12-10-15,3-2-30 16,1-15-87-16</inkml:trace>
  <inkml:trace contextRef="#ctx0" brushRef="#br0" timeOffset="76611.8759">16168 9851 379 0,'9'0'22'0,"5"0"-21"15,2 17 5-15,0 5-6 16,-3 4-1-16,7 2-20 16,-1-1-33-16,10-8-154 15</inkml:trace>
  <inkml:trace contextRef="#ctx0" brushRef="#br0" timeOffset="76852.0837">17078 9900 411 0,'0'60'7'0,"0"3"-5"16,-8 4 1-16,5-5 3 0,3 0-4 16,0-7 2-16,14-6-2 15,5-13 2-15,7-6 5 16,6-12-3-16,9-13-4 15,3-5 0-15,3-1-2 16,-1-25-8-16,-7-2-39 16,-6-11-104-16</inkml:trace>
  <inkml:trace contextRef="#ctx0" brushRef="#br0" timeOffset="77045.2014">17287 10009 318 0,'-12'55'45'16,"3"22"-39"-16,6 10 13 16,-1 9 11-16,4 0 1 15,0-1-14-15,0-7-8 16,4-11-6-16,8-18-3 16,-2-15-5-16,2-18-9 15,-4-12-33-15,4-14-101 16</inkml:trace>
  <inkml:trace contextRef="#ctx0" brushRef="#br0" timeOffset="77316.3154">17690 9891 156 0,'-15'41'175'16,"-3"17"-171"-16,0 8 3 15,5 0 14-15,5-7-7 16,8-8-6-16,0-14-1 16,11-8-2-16,12-14 6 15,9-11 10-15,11-4-2 16,5-15-4-16,8-15-10 0,5-5-4 16,1-6-1-1,-10 8-4-15,-10 3-4 16,-17 5-24-16,-11 3-40 15,-14 4-41-15</inkml:trace>
  <inkml:trace contextRef="#ctx0" brushRef="#br0" timeOffset="77541.1775">17912 10001 170 0,'0'27'24'0,"0"16"6"16,0 11 20-16,6 13-1 15,0 7-9-15,3 9-1 16,2 2-2-16,2-1-9 16,-4-2-8-16,2-13-10 15,-2-11-7-15,1-17-3 16,-3-14-1-16,-7-17-12 0,0-10-11 16,0 0-21-16,-7-22-108 15,-10-7-104-15</inkml:trace>
  <inkml:trace contextRef="#ctx0" brushRef="#br0" timeOffset="77834.2763">17837 10536 185 0,'-3'0'82'15,"3"-2"-80"-15,0 2 5 16,9 0 18-16,14 0-10 16,0 0-4-16,6 0-4 15,-4 12 5-15,3 1 2 16,0 6 1-16,-5 2-5 0,-3 2-4 15,-11 7-6-15,-9 4 0 16,-3 4 6-16,-26 6 0 16,-4 1 3-16,1-2 1 15,5-10 7-15,8-10 0 16,9-6 2-16,9-9-14 16,1-1-5-16,0-7-3 15,18 0 3-15,8 0 6 16,13-10 1-16,11-9-7 15,14-3-11-15,3-3-20 16,11-1-78-16</inkml:trace>
  <inkml:trace contextRef="#ctx0" brushRef="#br0" timeOffset="78224.2851">19165 9811 467 0,'9'-15'0'0,"40"1"0"15,54 2 6-15,-13 3 1 16,5 4-7-16,-5 1 0 15,-14 4-1-15,-21 0-10 16,-22 0-20-16,-24 8-68 16,-9 1-232-16</inkml:trace>
  <inkml:trace contextRef="#ctx0" brushRef="#br0" timeOffset="78583.1832">19298 10390 379 0,'9'44'8'16,"14"0"-4"-16,-1-10 6 16,-2-9 2-16,0-6-8 15,-8-9-4-15,-6-8-16 16,-2-2-6-16,-2-19 20 16,-2-15-21-16,0-11-8 0,0-5 13 15,0 4-20 1,0 7-24-16,0 14 62 0,0 15 2 15,0 8 22-15,1 2-8 16,10 4-3-16,1 15 18 16,5 3 5-16,6 0-3 15,1 0-6-15,4 0-2 16,4-4-2-16,-4 1-8 16,-1-6-3-16,-7-3-9 15,-8-8-3-15,-5 2-6 16,-7-4-4-16,0 0 1 15,-17 0-18-15,-11-11-78 16,-5-11-92-16</inkml:trace>
  <inkml:trace contextRef="#ctx0" brushRef="#br0" timeOffset="78876.7274">19732 9975 235 0,'30'13'40'0,"-2"18"-33"15,2 11 30-15,0 12 15 16,-6 12-7-16,6 18-12 16,3 5-12-16,-1 10 5 15,4 6 1-15,-3-5 0 16,-11-4-11-16,-2-11-9 16,-13-9 0-16,-7-10-4 15,0-8-2-15,-18-13-1 0,-13-13 0 16,-14-16-9-16,-8-10-5 15,-13-6-10-15,-1-10-6 16,-2-11-4-16,9-3 6 16,14-1 14-16,13 0-7 15,14-8-29-15,13-4-100 16</inkml:trace>
  <inkml:trace contextRef="#ctx0" brushRef="#br0" timeOffset="79529.8347">20852 9730 420 0,'27'-3'26'16,"-9"3"-25"-16,-1 3 21 15,-14 23-8-15,-3 10-7 16,-9 18 6-16,-26 13-5 15,-9 8-2-15,-7 1 1 16,2-5 0-16,1-10-2 16,9-18-4-16,12-10 0 15,12-14 0-15,9-10-1 16,6-7-2-16,0-2-6 16,5 0 0-16,22 0 8 15,10 0 5-15,3-4-2 16,3-3-3-16,-7 7-1 0,-4 0 1 15,-4 3 0-15,-8 16-2 16,-9 7 4-16,-8 6-2 16,-3 6 6-16,-10 2-2 15,-17 3 0-15,-1-8-1 16,7-7 3-16,7-10-6 16,9-10-1-16,2-5 1 15,3-3-2-15,0 0-1 16,8-6-2-16,18-13 1 15,15-3 4-15,14 0-1 16,7 4-1-16,3 2-1 16,0 5 2-16,-4 5 0 15,-6 6 1-15,-9 0 0 0,-5 14 2 16,-6 9-1-16,-8 6 1 16,-4 0 0-16,-6 7 0 15,-8 5 0-15,-6-1 4 16,-3 2 2-16,0 1-2 15,-22 0 4-15,-8-1-3 16,-5-5 2-16,-3-8-6 16,-1-4-3-16,-4-11-2 15,-3-6-5-15,-6-8-5 16,-3 0-15-16,0-25-13 16,3-13-40-16,5-19-183 15</inkml:trace>
  <inkml:trace contextRef="#ctx0" brushRef="#br0" timeOffset="79732.2439">21342 9829 420 0,'37'22'17'15,"8"3"-4"-15,0 5 27 16,1 6-27-16,-4-2-6 15,-7-2-7-15,-2-9-2 16,-9-2-5-16,-10-11-9 16,-6-4-34-16,-8-6-235 0</inkml:trace>
  <inkml:trace contextRef="#ctx0" brushRef="#br0">7731 12060 132 0,'-19'8'216'16,"8"-5"-216"-16,8-3 0 15,3 0-6-15,14 0 6 16,17 0 28-16,15-14-10 16,9-12 1-16,8-3-4 15,15-15 1-15,11-15-7 16,13-15 3-16,17-10-5 16,8-4-5-16,7-4 0 15,-10 11 6-15,-15 4-7 16</inkml:trace>
  <inkml:trace contextRef="#ctx0" brushRef="#br0" timeOffset="112415.7181">8903 14296 198 0,'-7'-8'64'16,"-2"0"-25"-16,-1 1-1 16,4 3 4-16,3 1-10 15,0 3-9-15,3 0-1 16,0 0-5-16,0 0-3 16,0 0-6-16,0-3 2 15,0 3-1-15,-3 0 0 16,-2 0-1-16,-8 0-1 15,1 0-5-15,-9 11-2 16,-1 7 0-16,1 0 0 16,0 12 0-16,6 2 0 15,0 16 0-15,3 0-3 16,2 8 1-16,4-5 1 0,6-4 1 16,0-3 0-16,0 3 0 15,16-2-1-15,4 5 1 16,8 2 0-16,8 0-1 15,7-4 1-15,8-4 0 16,4-4 0-16,8-8 0 16,8-8 1-16,7-10 0 15,10-11 0-15,-3-3 0 16,-6-19-1-16,0-21 1 16,-4-11 3-16,-8-11-1 15,-5-8-1-15,-9-3 1 16,-11-5-3-16,-10-2 2 0,-9-8-1 15,-16 0-1-15,-7 3 1 16,0 8-1-16,-27 12 2 16,-4 14-1-16,-12 3 2 15,-8 14 1-15,-9 4 0 16,-8 8 3-16,2 1-7 16,-1 10 3-16,1 3 1 15,2 5-1-15,6 3 0 16,3 0-1-16,3 7-2 15,10 11-3-15,0 4 2 16,-1 7-3-16,7 1-5 16,0 0 3-16,3-1 2 15,5-1-4-15,4 0-4 16,6 1-6-16,2 0-5 0,8 0-11 16,5-3-31-16,3-1-58 15,8-10-122-15</inkml:trace>
  <inkml:trace contextRef="#ctx0" brushRef="#br0" timeOffset="112821.8943">9954 13598 267 0,'0'0'63'0,"-18"0"-63"16,-2 8 11-16,-3 17 7 16,-4 5-9-16,-4 10 6 15,-5 7 1-15,-3 8-2 16,-3 5 4-16,-4 9-2 16,-3 11-4-16,-2 8-3 15,-4 5-2-15,-3 13 2 16,-5 4-3-16,-4 5-3 15,1-3 6-15,2-5-7 16,6-1 5-16,5-6-5 16,12-2-2-16,5-12 1 15,3-9-1-15,3-11-1 16,5-5 1-16,-2-9-2 0,5-9 1 16,1-5 0-16,6-9 0 15,3-14-4-15,5-8-5 16,7-3-5-16,0-4-40 15,3 0-104-15</inkml:trace>
  <inkml:trace contextRef="#ctx0" brushRef="#br0" timeOffset="113556.0285">10900 13741 171 0,'6'-6'82'15,"-6"5"-68"-15,0 1 6 0,0 0 17 16,0 3-14-1,-15 12-9-15,-6 4 5 0,-1 6 3 16,2 7-4-16,-2 9-2 16,1 8-3-16,-1 9-5 15,-1 4 2-15,1 12-2 16,1 4-4-16,3 5 3 16,5-2 2-16,3-4-8 15,9-1 3-15,1 2-2 16,0-8 0-16,14 4 2 15,2-4-1-15,5 2-1 16,-3-1-2-16,4-8 4 16,2-5-4-16,-3-11 0 0,3-6 0 15,-1-9-2 1,0-6 2-16,-5-8-2 0,3-4-6 16,-6-5 2-16,1-5-10 15,-2-1-15-15,-1-3-29 16,-4 0-72-16</inkml:trace>
  <inkml:trace contextRef="#ctx0" brushRef="#br0" timeOffset="113969.9256">11152 14203 352 0,'0'0'17'16,"0"0"-17"-16,7 0 0 15,7 16 0-15,1 9 9 16,9 5-3-16,4 6 2 15,2 1 1-15,9 7 3 16,-1 0 0-16,8 4 1 16,3-4-1-16,0-1 1 0,3-2 0 15,-1 0-5-15,1-2-3 16,3 2 1 0,0-4-3-16,-7-1-3 0,-2-2-1 15,-10-8 1-15,-9-4-5 16,-9-5 5-16,-18-17-6 15,16 16-7-15,-16-13-15 16,0-3-36-16,-2 0-84 16</inkml:trace>
  <inkml:trace contextRef="#ctx0" brushRef="#br0" timeOffset="114275.1942">11813 14168 301 0,'-18'-6'12'16,"-1"6"10"-16,-1 0 13 15,-5 22-20-15,-5 11-7 16,-3 8 1-16,-1 11 2 16,-2 3-1-16,-1 7-1 15,1 4 4-15,-2 0-8 16,6-3 1-16,2-5-3 15,2 1 1-15,7 4-3 16,0-2 0-16,3-1-1 16,6-9 0-16,-1-7-1 15,2-7 0-15,5-11-2 16,3-7-5-16,0-5-15 0,3-8-26 16,0 0-98-16</inkml:trace>
  <inkml:trace contextRef="#ctx0" brushRef="#br0" timeOffset="114823.9505">12217 14710 253 0,'-3'3'91'16,"3"1"-90"-16,0 3 1 16,0 5-2-16,0 3 2 15,6 3 3-15,2 5-2 0,-2-1 3 16,0 3-1-16,1-1 6 16,2 6 4-16,-3 0-4 15,1 3 0-15,4 0-4 16,-5-4-4-16,3 1 1 15,1-2 0-15,-6 3-1 16,1-5 0-16,-2-4-3 16,2-2 5-16,-5-4-4 15,0-2-1-15,0-3-1 16,0-3-1-16,0 0 0 16,0-2 1-16,0-3-2 15,0-1-5-15,0 1-2 0,0-3-9 16,0 0-14-16,0 0-35 15,0-5-129-15</inkml:trace>
  <inkml:trace contextRef="#ctx0" brushRef="#br0" timeOffset="115304.3647">12107 14468 297 0,'0'0'37'16,"0"0"-26"-16,0 0 1 16,0 3-6-16,0 6-1 15,9-4 5-15,-1 3-3 16,0 1-4-16,3-6 1 16,-4 4-4-16,2-4-4 15,-3-3-14-15,0 0-29 16,-2 0-175-16</inkml:trace>
  <inkml:trace contextRef="#ctx0" brushRef="#br0" timeOffset="115874.3736">12886 13924 311 0,'0'-3'34'16,"4"3"-34"-16,8 0 4 15,9 3 19-15,8 16 5 16,12 3 1-16,7 7-11 15,-5 4-2-15,2 9-1 16,-5 1-3-16,-4 4-4 16,-7 0-3-16,0 2-3 15,-8 6 0-15,-3 4-2 16,-3 7 3-16,-7 1-1 16,-3-2 0-16,-5-2-1 0,0-2-1 15,-6 5 5-15,-10-2-4 16,-8 5 0-16,0-3-1 15,-5-8 0-15,3-6-1 16,-4-11 1-16,5-9-7 16,-2-7-8-16,1-6-16 15,10-11-69-15,0-8-207 16</inkml:trace>
  <inkml:trace contextRef="#ctx0" brushRef="#br0" timeOffset="116577.3708">14324 14212 208 0,'-33'-17'41'15,"5"8"-13"-15,7 7 25 16,9 2 1-16,3 0-27 16,6 0-6-16,-4 19-16 15,0 22-4-15,4 14 1 16,3 11 4-16,0 8-2 16,3-4-2-16,17-4 0 15,8-5 4-15,8-13-2 0,6-8 0 16,4-10 1-16,3-4-5 15,2-9 4-15,-1-9-2 16,5-8 3-16,-3 0-1 16,3-25 4-16,0-12-5 15,-4-15-1-15,-5-9-2 16,-4-13-1-16,-12-6 1 16,-11 2-3-16,-12-6 2 15,-7 4-5-15,0 5 6 16,-20 13-1-16,-9 11 1 15,1 14 3-15,-12 12-2 16,-5 14 2-16,-1 6 3 0,-5 5-1 16,-1 0 0-16,2 13 0 15,9 4-1-15,2 5-3 16,-1 0-1-16,7 0-1 16,5 0-2-16,5 0 1 15,4-3-2-15,-2-4-9 16,6-1-8-16,6-2-25 15,1-7-40-15,8-5-75 16</inkml:trace>
  <inkml:trace contextRef="#ctx0" brushRef="#br0" timeOffset="116953.9948">15174 13495 101 0,'-22'23'189'16,"-7"10"-175"-16,3 9 0 16,-4 7 14-16,-2 3 1 15,0 11-12-15,-4 2 2 16,-6 16-1-16,-4 3 0 15,-2 7 2-15,-4 2-6 16,3 9 4-16,-2-3-8 16,2 3-6-16,4 2 0 0,2-9-4 15,7-7 1-15,3-10-1 16,8-10 2-16,2-8-2 16,7-5 0-16,-5-8-3 15,3-9-3-15,2-6-7 16,-1-7-9-16,7-2-24 15,1-8-57-15,9-12-164 16</inkml:trace>
  <inkml:trace contextRef="#ctx0" brushRef="#br0" timeOffset="117523.3985">16062 13712 125 0,'-12'-11'174'0,"-2"10"-142"15,0 1-23-15,0 23 1 16,-5 11 4-16,-3 12-6 16,-4 10 0-16,0 6 5 15,3 7 4-15,-1 10 4 16,6 1 5-16,2 1-4 16,6 4-2-16,4-2-5 15,6 2-5-15,0-9-1 16,10-5-5-16,12-6-3 0,5-9-1 15,5-2 1-15,3-1-1 16,4-7 0-16,-3-5-2 16,-2-8 2-16,-1-7-4 15,-6-5-8-15,-2-5-6 16,-4-10-12-16,-5-2-58 16,-1-4-107-16</inkml:trace>
  <inkml:trace contextRef="#ctx0" brushRef="#br0" timeOffset="118004.1545">16412 14067 315 0,'0'2'22'0,"0"4"-20"0,9 8-1 16,14 2 16-1,7 2-3-15,1 8 6 0,5-2 1 16,3 3 3-16,1 3-5 16,-1 3-5-16,6 0 3 15,1 3-6-15,-5-3-4 16,2 0-2-16,-2 4-4 16,-4-1 0-16,-2-2 1 15,-2-2-1-15,-5-2 0 16,-1-2-1-16,-5-4 0 15,-1-7 0-15,-6-1-1 16,1-2 0-16,-5-7-4 0,-2-3-5 16,-6-4-10-1,-3 0-12-15,0 0-37 0,0-15-126 16</inkml:trace>
  <inkml:trace contextRef="#ctx0" brushRef="#br0" timeOffset="118423.7001">17081 13932 13 0,'-14'0'220'16,"5"0"-210"-16,2 0 0 0,0 0 24 15,1 0-10-15,0 3-15 16,0 5-1-16,-2 3 4 16,-1 3 5-16,-1 5 3 15,-6 6 3-15,-6 9-4 16,-1 3-7-16,-6 10-2 16,-4 1-1-16,-4 8 1 15,0-2-4-15,-3 5-2 16,4 3 5-16,1-3-4 15,6 2-1-15,-1-5 0 0,-2-8 1 16,9-4-3 0,1-6-1-16,8-6 0 0,2-3-1 15,2-10 0-15,3-6-2 16,4 0-1-16,3-4-9 16,0-3-8-16,0-3-15 15,0-3-60-15,13 0-159 16</inkml:trace>
  <inkml:trace contextRef="#ctx0" brushRef="#br0" timeOffset="119045.5701">17687 14564 268 0,'0'0'19'16,"0"0"-16"-16,0 3 9 15,4 15 13-15,12 1-8 16,4 4-2-16,-2 5 2 15,3 1 8-15,-6 4-6 16,1 4-1-16,-2-3-9 16,-4 2 3-16,-1 0-2 15,-6-3-5-15,-3 0-2 16,0 1 3-16,0-5-1 16,0 0-1-16,-9-3 2 15,-4-4-1-15,-3 3 1 16,-1-6-2-16,-5 0-2 0,2-6 0 15,-6 0-2-15,0-2 0 16,-4-2 0-16,-3 3 0 16,-1-5 0-16,-5-2-1 15,1 1 0-15,0-2-2 16,3-4-5-16,6 0-5 16,0-4-5-16,10-13-36 15,1-10-82-15,7-14-102 16</inkml:trace>
  <inkml:trace contextRef="#ctx0" brushRef="#br0" timeOffset="119337.7206">17548 14195 212 0,'3'2'123'0,"0"4"-117"16,0-1 0-16,4 6 8 15,5 4-7-15,-1-5-4 0,1 1-3 16,-1-3 0-16,0-5-6 15,1 0-12-15,0 1-28 16,-2-4-99-16</inkml:trace>
  <inkml:trace contextRef="#ctx0" brushRef="#br0" timeOffset="119967.8786">18349 13994 207 0,'0'-3'44'16,"13"3"-30"-16,14 0 18 16,2 21 8-16,2 5-14 15,5 7-10-15,5 8 12 16,0 3-6-16,-2 0-6 16,-3 3-3-16,-4 2-2 15,0 2 3-15,-5 3-6 16,-4-6 3-16,-4 5-5 15,-3-4-2-15,-7-3 1 16,-1 1-1-16,-8 0-2 16,0 1 1-16,0 1 4 0,-11 4-4 15,-9 3-3-15,-5-4 2 16,-5 3-1-16,2-8-1 16,-7-3 1-16,2-6-1 15,0-1 0-15,1-5-2 16,-1-3 0-16,3-7-5 15,2-3-5-15,-2-9-9 16,2-6-28-16,1-4-129 16</inkml:trace>
  <inkml:trace contextRef="#ctx0" brushRef="#br0" timeOffset="130393.5728">2593 13704 179 0,'0'-7'62'0,"0"0"-38"16,0-1-9-16,0 5 17 15,0 3 6-15,0 0 3 16,0 0-10-16,0 0-4 16,0 0-7-16,0 0-2 15,0 0-4-15,0 0-6 16,0 0-2-16,0 0 3 16,-2 0-2-16,-2 21-2 15,-7 16-4-15,-2 22-1 16,2 14 0-16,2 9 0 0,2 13 0 15,4 1 0-15,0 17 0 16,3 8 0-16,-3 8-2 16,3 10 2-16,-3 0 0 15,3 1 0-15,0-4-1 16,0-15 1-16,0-18 0 16,0-19-1-16,0-13 1 15,0-14 0-15,0-5 0 16,6-8-3-16,-3-7 2 15,0-8-3-15,-1-7 3 0,-2 0-2 16,0-7-1 0,0-5 0-16,0-5-6 0,0-2-1 15,0-3-6-15,0 0-17 16,0-3-27-16,0-31-58 16</inkml:trace>
  <inkml:trace contextRef="#ctx0" brushRef="#br0" timeOffset="131037.2805">3330 14190 276 0,'0'0'46'0,"0"0"-35"16,0 0 41-16,-5 0-1 16,-20 5-33-16,-11 12-13 15,-3 7 9-15,-7 6 4 16,-5 7-4-16,-10 18-1 15,-12 7 5-15,-6 14-10 16,-6 13-1-16,3-3-6 16,7 0-1-16,8-13 1 15,13-13-1-15,17-19 0 0,13-16 1 16,15-14-1-16,5-7-2 16,1-4 2-16,3 0-1 15,0 0-1-15,0 0-2 16,0 0 1-16,0 0-2 15,0 3-2-15,13 6-2 16,14 8 9-16,12 8 1 16,10 8 0-16,8 4-1 15,6 1 1-15,2 6 0 16,5-2 2-16,2 3-2 0,-5 3 0 16,-6-4 0-16,-13-3 1 15,-5-9-2-15,-8-5 0 16,-7-5 1-16,-3-5-1 15,-7-6 0-15,-6-6-1 16,-6-2 1-16,-6-3 0 16,0 0 0-16,0 0 0 15,0 0 0-15,0 0-2 16,0 0-1-16,0 0-5 16,3 0-22-16,-1 3-43 15,-2-3-176-15</inkml:trace>
  <inkml:trace contextRef="#ctx0" brushRef="#br0" timeOffset="131788.0013">3977 13932 181 0,'-1'0'31'0,"-1"0"-22"15,2 0 13-15,-1 0-1 16,-2 0 7-16,-5 0-3 15,-2 3-5-15,-2 8-7 16,-4 5 1-16,-1 2-6 0,1 5 6 16,-4 8-4-1,-2 10-2-15,-2 7 6 0,-1 7-7 16,2 3 3-16,4 8-5 16,1 4 5-16,6 4-4 15,3 4 1-15,9-2 0 16,0 4 0-16,0 1-3 15,0 1 0-15,6 1-2 16,3-5 0-16,3-9 0 16,-3-3-1-16,3-6-1 15,1-5 0-15,-1-5 1 16,3-6 2-16,-3-3-1 0,4-4-1 16,-2-9 1-1,-2 0-2-15,1-10 0 0,-5-1 2 16,-2-6-1-16,-3-3-1 15,0-5 0-15,-3-3 0 16,0 4-1-16,0-4 1 16,0 0 0-16,0 0 0 15,0 0-1-15,0 0 0 16,0 0-1-16,0 0-6 16,0 0-13-16,0 0-28 15,0 0-81-15</inkml:trace>
  <inkml:trace contextRef="#ctx0" brushRef="#br0" timeOffset="132823.9142">4131 14435 212 0,'-9'-4'64'0,"9"4"-36"16,-3 0 7-16,3 0-5 0,0 0-8 15,0 0-8-15,0 0-1 16,0 0-4-16,0 0-4 16,3 18-3-16,19 13 5 15,11 7 10-15,9 11-8 16,3-1 0-16,1 3-1 15,-1 0-5-15,1 1-2 16,-1-2 4-16,1 2-3 16,-1-3 1-16,1-5-3 15,-6-1 2-15,-2-3-1 16,-4-6-1-16,-4-4 0 16,-5-5-2-16,-1-8 0 0,-8 0 0 15,-1-7-5-15,-7-3-7 16,-2-6-30-16,-2-1-76 15,-4 0-166-15</inkml:trace>
  <inkml:trace contextRef="#ctx0" brushRef="#br0" timeOffset="133145.4978">4674 14376 261 0,'-10'-7'88'0,"2"7"-70"16,2 0 7-16,-3 0 0 0,-4 18-16 15,-7 12 0-15,-2 5-3 16,-5 11 6-16,5 7-5 16,-5 10-2-16,3 4 3 15,-3 10-4-15,0 1 2 16,-4-2-5-16,4-6 2 15,2-8-3-15,5-14 3 16,1-7-3-16,4-8 0 16,6-8-1-16,3-6-1 15,3-8-6-15,3-5-5 16,0-2-15-16,0-4-38 0,9 0-86 16</inkml:trace>
  <inkml:trace contextRef="#ctx0" brushRef="#br0" timeOffset="133476.2203">4975 14757 347 0,'0'0'14'16,"0"0"-14"-16,3 0 0 16,3 0 2-16,2 7-2 15,4 9 5-15,1-1-3 16,1-2 0-16,-1 0-2 15,-1 2-1-15,1-5 1 16,-2 4-8-16,-2-3-28 16,-3 0-107-16</inkml:trace>
  <inkml:trace contextRef="#ctx0" brushRef="#br0" timeOffset="133737.1929">5138 15110 209 0,'0'10'16'15,"3"3"9"-15,0 5 2 16,0-3 1-16,0 6-10 16,0-6-10-16,0 4-5 15,1-2-2-15,-1-1 2 16,0 2-3-16,-1-4 0 15,-2 4 0-15,0-3-1 16,0 3-4-16,0-2 3 0,0-2-19 16,0-3-23-1,0-7-85-15</inkml:trace>
  <inkml:trace contextRef="#ctx0" brushRef="#br0" timeOffset="134114.404">5624 15044 146 0,'0'0'89'16,"0"0"-83"-16,0 0-2 15,3 0 7-15,5 7 4 16,-2 11 23-16,3 5-12 16,-2 2-11-16,-1 6 2 15,0 1-11-15,-6 4-1 16,0 5 1-16,0 3-5 15,0 3-1-15,-19-2-4 16,2 3-6-16,-8-13-13 16,1-5-23-16,3-11-48 0,2-11-54 15</inkml:trace>
  <inkml:trace contextRef="#ctx0" brushRef="#br0" timeOffset="134525.5088">5972 14542 238 0,'9'0'4'16,"4"0"-4"-16,4 6 6 15,2 13-3-15,1 6 2 16,2 2 0-16,5 6-2 16,4-4 3-16,-1 7 0 15,9 1-1-15,1 4 1 16,0-4-2-16,-1 2 0 15,0-6-2-15,1 2-1 16,-7 0 3-16,-5-2-3 0,-5 1 1 16,-7-6-1-1,-2-5-1-15,-4-4-1 0,-1-4-1 16,-3-8-12-16,-3-1-14 16,-3-6-44-16</inkml:trace>
  <inkml:trace contextRef="#ctx0" brushRef="#br0" timeOffset="134808.9239">6485 14391 327 0,'-7'0'6'0,"4"0"1"16,0 0 7-16,-3 11-7 15,0 14-7-15,-6 12 2 16,-3 6 2-16,-1 13-1 16,-4 3 4-16,-2 10-3 15,1 1 2-15,0-4-4 16,3 0-2-16,-1-7-1 16,4-7-3-16,0-9 0 15,3-9-6-15,6-5-12 16,0-10-43-16,6-9-101 15</inkml:trace>
  <inkml:trace contextRef="#ctx0" brushRef="#br0" timeOffset="135267.5341">6818 14989 175 0,'3'7'2'16,"4"11"6"-16,1 1 12 15,1 6-8-15,1-2 4 0,-1 3-5 16,3 0 2-16,0 5 10 15,-3 2 0-15,0 1-1 16,1 3-1-16,-2-1-7 16,-2 1-2-16,0 0-3 15,0-5-1-15,-2-4 2 16,-4-1-2-16,0-3-5 16,0-2 6-16,0-2 2 15,-7-4 0-15,-5 2 1 16,-3 1-5-16,-3-5-2 15,-1-3-4-15,-1 0 1 16,-2-2 0-16,1-7 2 0,-4 2-4 16,2-4-1-16,-4 0-6 15,-4-7-10-15,4-12-20 16,2-6-73-16,4-9-116 16</inkml:trace>
  <inkml:trace contextRef="#ctx0" brushRef="#br0" timeOffset="135508.6971">6663 14636 357 0,'0'0'0'15,"0"0"-10"-15,0 0 4 16,7 0 6-16,8 4 4 16,6 4-4-16,-3-7-3 15,6 5-13-15,-5-2-56 16,-1-1-178-16</inkml:trace>
  <inkml:trace contextRef="#ctx0" brushRef="#br0" timeOffset="136047.9609">7161 14222 90 0,'0'0'153'0,"0"0"-153"0,12 3 0 15,10 23 8-15,4 0 5 16,8 11-6-16,0-1 0 16,2 8-1-16,0 7 1 15,6 0 1-15,-5 4-1 16,2 1 6-16,-5-5-7 16,-4 4 6-16,-3 0-1 15,-5 1 4-15,-7 5 2 16,-1 2-1-16,-4-4-9 15,-1 3 2-15,-6-2-1 16,0-6-3-16,-3 1-1 0,0-3 5 16,0-1-4-16,-15-3-5 15,-1-5 3-15,-1-2-3 16,-5-3 0-16,-2-6-1 16,3-6-6-16,-3-11-10 15,2-8-31-15,-2-7-84 16</inkml:trace>
  <inkml:trace contextRef="#ctx0" brushRef="#br0" timeOffset="136409.4173">7806 14420 267 0,'13'-3'3'15,"2"-1"1"-15,3 3 7 16,-3 1-4-16,4 0 2 16,2 0 2-16,7 0-3 0,2 0 0 15,3 0-2-15,3-10-5 16,-5-1-1-16,-1-1-5 16,-8 5-24-16,-5 0-89 15</inkml:trace>
  <inkml:trace contextRef="#ctx0" brushRef="#br0" timeOffset="136663.9799">7834 14721 268 0,'0'3'0'15,"0"-3"-12"-15,10 0 12 16,10 0 15-16,7 0-3 16,7 0 2-16,9-11 0 15,2-3 6-15,7-5 1 16,-4 5-3-16,-5 0-18 16,-10 6-1-16,-11 4-21 15,-5 4-49-15</inkml:trace>
  <inkml:trace contextRef="#ctx0" brushRef="#br0" timeOffset="138087.399">2290 13157 49 0,'0'-14'65'16,"0"-1"-45"-16,0 7-2 16,0 1 12-16,0 7-2 15,0 0 3-15,0 0-3 16,0 0 2-16,0 0-5 16,0 0-10-16,0 0-7 15,0 0 0-15,0 4-8 16,7 18 2-16,4 4 10 15,1 15 3-15,1 7-10 16,-1 3 6-16,0 4-3 0,-2 3 0 16,-2 5-2-16,1 3-2 15,1 2-3-15,-4 3 1 16,2 2-1-16,-1 2 1 16,2 1 0-16,-3 4 0 15,0-1 0-15,0 1-1 16,1 0 3-16,-1 1-4 15,-4 7 1-15,1-1 3 16,-2-2-3-16,4 0 2 16,-2 7-1-16,0 7 3 15,3 0-2-15,-2 3-1 16,2-7-2-16,-1 1 0 0,1-8 0 16,-2-10 0-1,1-6-1-15,2-5 2 0,-1-1 1 16,3 7-1-16,-3-2-1 15,3-1 1-15,0-1-1 16,-3 0 0-16,3-3 0 16,4-2-1-16,-5 0 2 15,1-1-1-15,-2-11 1 16,-1-4-1-16,0-5 0 16,-3-5 0-16,0-6 0 15,0-5 0-15,-3-2 1 16,5 0-1-16,-3-6-1 15,1 0 1-15,-1-1 1 0,-1-7-1 16,1 1 0 0,-1-2-1-16,1 0 1 0,-1 1-1 15,1-3 1-15,-2 3 0 16,0-7 0-16,0 3 0 16,0-4 0-16,0-3 0 15,0 1 0-15,0-1 1 16,0 0-1-16,0 0 0 15,0 0 0-15,0 0 0 16,0 0 1-16,0 0 2 16,0 0-1-16,0 0-2 15,0 0 0-15,0 0-1 16,0 0-3-16,0 0 0 16,0 0-2-16,0 0 0 0,0 0-1 15,0 0 0-15,0 0-2 16,0 0 3-16,0 0-8 15,0 0-11-15,0-4-62 16,-3-14-130-16</inkml:trace>
  <inkml:trace contextRef="#ctx0" brushRef="#br0" timeOffset="142445.5728">2506 13048 168 0,'12'-11'4'0,"3"-4"10"16,4 3 15-16,2 1-10 16,-1 8 1-16,2 0-7 15,0 3 0-15,4 0-4 16,2 0 5-16,4 0-9 15,6 8 2-15,7 1-2 16,12-4 0-16,10-2 4 16,13-3-3-16,11 0-1 15,11 0-2-15,8 0 2 16,7 4-1-16,-1-3 0 16,-1 5 0-16,-6-2 0 0,-3-4-2 15,-3 0-2-15,1 0 1 16,5-4 3-16,0-7-2 15,-3-3-1-15,-3-5-1 16,1 5 4-16,-2-2 0 16,-2 6 0-16,-6 3 1 15,-6-1-1-15,-2 5-2 16,-4 3 0-16,-1-2 5 16,4 0-2-16,3-5-2 15,6 2 1-15,-3-5-2 16,3-2-2-16,-3-2 1 15,0 0 0-15,0 2 1 16,3-2-2-16,-6 0 2 0,0 2-2 16,0 4 3-1,2 1-3-15,11-4 1 0,11-4 5 16,16 2 7-16,8-3-3 16,10-3-8-16,-4-2-2 15,1 6 1-15,0 1 0 16,-10 3 0-16,-3 0-1 15,0 3 0-15,4-2 5 16,-4 1-3-16,3 1-2 16,-1-1 0-16,4 1 0 15,3-6 1-15,1 2 2 16,-4-3-2-16,7 1-1 0,-1 3 3 16,0 7-2-1,4-3 0-15,0 7 0 0,-4 0 0 16,1 0-1-16,-3 0 3 15,-4 0-2-15,7 0 2 16,2 0-2-16,3 0 1 16,1-4-2-16,-3-7 0 15,-1 0 0-15,-2 5 1 16,-7-3 3-16,1 6 0 16,2 2 0-16,-5-2 1 15,-4 3-1-15,0 0-4 16,-7 0 3-16,0 0-1 15,-2 4 4-15,-2-1-2 16,-4 1-1-16,-6 1 0 16,2-5-1-16,6 0 3 0,1 0-2 15,0 0 0-15,3 0-3 16,-4 0 2-16,-3-2 1 16,-5 2-1-16,-4 0 1 15,-1 4 0-15,-4 4-1 16,4 3-1-16,5-3 4 15,3 2-2-15,1-6 2 16,1 3-5-16,-4-6-3 16,-3 2 3-16,1 1 0 15,-2-4 3-15,-4 0-3 16,5 0 4-16,3 0-3 16,3 0 3-16,8 0 0 0,5-7 1 15,-3 2-4-15,1-5 3 16,-1 2-4-16,1-3 2 15,-4 0 2-15,3 0-2 16,-3 0 1-16,7 5-1 16,7 1-1-16,5-3 1 15,10-2 1-15,7-2-3 16,-4-6 0-16,3 5 0 16,-7-3 0-16,-6 5 0 15,-2 0 2-15,-11 4-2 16,1 6 2-16,-4-2-2 15,-5 3 0-15,-2-3-2 16,-1 1 2-16,-10-1 0 0,-2-3 0 16,-2 1 0-1,-6-3 2-15,-1-1-2 0,-3 1 2 16,-2 1-1-16,-2-2 1 16,-12 3-2-16,-6 3 2 15,-1 3 0-15,-4 0-1 16,-5 0-1-16,-3 0-1 15,-6 0 1-15,-8 0 0 16,0 0-1-16,-9 0 1 16,-5 0 0-16,-3 0 0 15,-7-2 1-15,2 2-1 16,-6 0 0-16,2 0 0 0,-2 0 1 16,4 0-1-16,0 0-2 15,3 5 2-15,1 3 1 16,-1 3-1-16,-1-2 0 15,-3 0 0-15,0-5 0 16,-4 2 0-16,1-2 1 16,-5-3-1-16,-3-1 1 15,-4 0 0-15,0 0-1 16,-2 0 0-16,-2 0 5 16,-1 0-1-16,0 0 7 15,0 0 4-15,0 0-6 16,0 0 0-16,0 0-5 15,0 0 0-15,0 0-2 16,0 0-2-16,0 0 0 16,0 0 0-16,0 0 0 0,0 0 2 15,0 0-2-15,0 0-7 16,0 0 1-16,0 4 6 16,0-4 0-16,0 2-3 15,0-2 2-15,0 5-1 16,3 13-2-16,0 11 1 15,1 8 3-15,-4 10-1 16,0 2 1-16,0 4 1 16,0 4-1-16,0 9 0 15,-5 3 0-15,-3 1 1 16,2 4 0-16,-2-2-1 16,2 6 0-16,-6-1 1 0,1 8-1 15,4-2 0-15,-1 2 0 16,2 3 1-16,2 4 0 15,-3 1-1-15,4 4 1 16,-1-4 2-16,1-3-2 16,2-4 0-16,-2-6 2 15,3-5-3-15,-2-10 1 16,2-6-1-16,0-1 0 16,0 4 0-16,0-6 0 15,0 0 1-15,0-2-1 16,0 4 0-16,0 1 1 15,0 7 0-15,0-3 1 16,0 0-2-16,3-2 1 0,0-2 0 16,-3-3-1-1,2-5-1-15,-1-7 1 0,3-3-1 16,2-2 1-16,-2 2 0 16,-1-5 1-16,0 2-1 15,1-6 0-15,1 4 0 16,1-3 0-16,0 5-1 15,3-2 1-15,-3 2-1 16,3-2 0-16,-3-3 0 16,2 3 1-16,0 2 0 15,0-3 0-15,-2 6 0 16,4-8 0-16,-3 1 0 0,1-8-1 16,-2-1 1-1,-1 1-1-15,-2 3 1 0,4 0-1 16,-4 2 0-16,1 4 1 15,1-1 0-15,-1 2 0 16,3-4 0-16,-2-1-3 16,-2-2 2-16,0-4 1 15,0-6-2-15,2-4 1 16,-2 0 1-16,-3-1-1 16,0-3 1-16,0 3 1 15,0-3-1-15,0-4-1 16,0 2 0-16,0-2 2 15,0-1-1-15,0-4 1 16,0-2-1-16,0 0-1 16,0 0 0-16,0 0 0 0,0 0-1 15,0 0 2-15,0 0 1 16,0 0-1-16,0 0 0 16,0 0 0-16,0 0 0 15,0 0-1-15,0 0 0 16,-8 0 0-16,-4 0-1 15,-4 0-2-15,-7 0 3 16,-1-5-3-16,-6-3 2 16,-3-3-1-16,1 4 1 15,-5 1 2-15,-4 1 1 16,-2-2-1-16,-11 3 0 16,1-2 0-16,-9 2-1 0,-2 0 1 15,2-3 0-15,-1 3 0 16,0 1 1-16,1-2-1 15,2 2 0-15,2 3 1 16,3-4-1-16,4 1 0 16,-1 3 0-16,0-1 1 15,-5-2 0-15,1-4 0 16,-6 3-1-16,2-4 0 16,-1 1 0-16,0 3 1 15,-1 1-1-15,-2-2 1 16,-2 5 0-16,-9 0-1 15,1 0 1-15,-1 1-1 16,-5 8 1-16,1 0-1 0,-2 2 1 16,0 0 0-1,-6 0 0-15,-1 0-1 0,-3 1 0 16,-3 2 2-16,2 1-2 16,1-5-1-16,3 5 1 15,1-4 1-15,2 1 1 16,2 0 1-16,-5-4-3 15,-3 2 3-15,-3-4-3 16,-3 2 1-16,-5-5-1 16,-5 5 4-16,-2-5-3 15,0 2 4-15,0 1-5 16,2-2 0-16,0 0 0 0,0 2-1 16,3 3 0-1,-5-2 1-15,6 8 0 0,0-2 0 16,-1 3 0-16,-3-1 1 15,2-4 0-15,2 1-1 16,0-1 1-16,0 0-2 16,0-2 2-16,0 2-1 15,-1-3 1-15,-6 0-1 16,5-2 0-16,-4 1 0 16,-3-2 1-16,2-1 0 15,-3-1 1-15,5-3-2 16,-1 0-2-16,0 0 1 15,6 0 0-15,-4 0 0 16,-1 0 1-16,-2 0 0 16,1 0 0-16,-3 0 1 0,-1 0 0 15,-3 0 1 1,-1 0-2-16,2 0-1 0,6 0 0 16,-5 0 0-16,3 0 0 15,2 0 0-15,-6 0 1 16,6-3 2-16,-3-2-2 15,2-2 1-15,-2-3-1 16,0 5 0-16,2-6 0 16,3 1 0-16,9 2-1 15,-6-3 1-15,4 4 0 16,0-1 0-16,-3 1 0 16,0 0 1-16,-3 0-1 0,-7-4 0 15,-5 3 1-15,0-4-1 16,-3 2 0-16,0-2-2 15,-1 2 2-15,-5-2 0 16,-4 2 0-16,4-2 1 16,0 2 0-16,-7 0 1 15,-3-1 0-15,-2 1-1 16,-6 2-1-16,2 2-2 16,-2 0 2-16,-10 3 0 15,6-1 0-15,-8 1 0 16,2-3 4-16,3-1-3 15,-2 1-1-15,5 1-3 16,3 5 2-16,-3 0 1 0,2 0 0 16,4 2 0-1,-6 3 1-15,10 0 1 0,-1-2 0 16,7-3-2-16,9 0 0 16,-1 0-2-16,-3 0 0 15,1 0 1-15,5 0 1 16,-5 0 1-16,3 3-1 15,3 3 2-15,2-1-1 16,2 0-1-16,4 1 0 16,3-2-3-16,2 1 3 15,4-3 0-15,10-2 0 16,10 0 0-16,8 0 0 0,9 0 2 16,9 0-1-1,-2 0-1-15,-7 0 0 0,-2 0-3 16,-5 0 0-16,2 5 1 15,5 7 0-15,1-5 0 16,-1 3 2-16,0-6-1 16,0-1 1-16,6 0 0 15,-2-1 0-15,5 1 0 16,4 0 0-16,-1-3-1 16,-2 4 1-16,-1-4 0 15,0 0 0-15,3 0 0 16,4 0 0-16,5 0 0 15,13 0 0-15,9-4 0 16,9 1 0-16,-3 3-2 16,0 0-3-16,-7 0-1 0,1 0-1 15,6 0-2-15,0 0-4 16,6 0 10-16,5 0-6 16,1 0-9-16,0 0-4 15,3 0-3-15,-3 0-12 16,0 3-10-16,3 11-47 15,0-5-175-15</inkml:trace>
  <inkml:trace contextRef="#ctx0" brushRef="#br0" timeOffset="147641.4803">31523 4084 175 0,'-14'-35'32'0,"5"-6"-4"15,3-1-10-15,3 9 6 16,3-6-7-16,-2-6-3 15,-1-9-14-15,-6 0 9 16,-4-9 4-16,-3-3-8 16,-7-7 7-16,-3-6 4 15,-4-8-8-15,-7-4-2 16,3-8 2-16,-5-6 3 16,-2-3-6-16,-3-2 1 15,-10 3 10-15,-6-1-2 16,-16 2-13-16,-7 0 2 15,-8 1-3-15,-5 6 0 0,-1 5 0 16,-4 3-1-16,-5 1 1 16,-9-5 0-16,-8-2 0 15,-3-2 0-15,0 3 1 16,7 8-1-16,6 11 4 16,7 7-3-16,3 6 1 15,9 4 2-15,6 2-3 16,-1 0-1-16,-4-2 0 15,-6-2 0-15,-8-1-1 16,-2-3 1-16,-2-1-2 16,4 4 2-16,6 1 0 15,-2 5 0-15,6 6 2 16,0 2-2-16,3 3 0 16,3 3 0-16,4 2 0 15,2 3-3-15,-10 2 1 0,-5 6 1 16,-9 2-1-16,-9 5 1 15,0 1-8-15,-3 6 5 16,-1 3-1-16,1 7 2 16,-4 3-7-16,-8 3-15 15,-7 0-3-15,-5 0 0 16,-6 7 13-16,8 2 12 16,3-3 1-16,4 0 2 15,9-3 0-15,7 1 0 16,12-2-2-16,10-1 2 15,7-1 0-15,4 0-5 16,2 2 5-16,-1-2-1 0,-9 2 1 16,1 3 0-16,-3 2 0 15,-1 0-2-15,3 2 2 16,2 4-2-16,8 0 1 16,8 2 0-16,6 6-1 15,4 2-3-15,1 6 4 16,-3 2 1-16,1 2-1 15,1-1 1-15,1 1 0 16,-1 1 1-16,-6 3-1 16,-4 1 1-16,-8 1 1 15,-11 2 3-15,-10 3 0 16,-3 1 1-16,-2-1-4 16,7-4 0-16,12-2 3 0,6-2-2 15,-1 1 0-15,-1 2-1 16,1-1-1-16,4 5 1 15,7-1 0-15,10 6 0 16,7 5-2-16,1 8 0 16,-1 8 0-16,-1 11 2 15,4 7-2-15,-1 0 3 16,17 4-3-16,5-7-2 16,13-2 2-16,10 1 0 15,6 2-2-15,6 5 2 16,0 3 0-16,0 5-3 15,6 7 3-15,1 7 0 0,1 15 1 16,3 13-1-16,-1 7 0 16,11-1 0-16,9-4 0 15,11-13-5-15,10-2 4 16,6-3 1-16,9 2 0 16,-2-1 0-16,4 11 3 15,-1 6 0-15,-3 2-1 16,-2 7-2-16,-1-1 0 15,-2 0 0-15,6 3 0 16,0-8 0-16,3-7 0 16,2 3 0-16,7 3 0 15,7-6 0-15,10 2-1 16,4-6 0-16,7-1 0 0,3-3 1 16,2-6 0-1,-2 1 0-15,1-7 1 0,0 3-1 16,4-1 0-16,4 1 0 15,8-4 1-15,11 2-2 16,4 1 1-16,8 5-3 16,-2-4-8-16,-3-3 11 15,-1-10 0-15,-2-7-1 16,1-6-2-16,3-1 3 16,2-8-2-16,2-3 1 15,0-7-4-15,1-12 1 16,5-8 4-16,4-8-2 0,3-5 4 15,9-2 1 1,2 0-1-16,-1 0 2 0,2-6-3 16,-5 2-1-16,1-8 0 15,-3-9-12-15,7-10 12 16,6-10 0-16,6-1 4 16,12-24-1-16,4-8 6 15,-3-7 1-15,-3-2 0 16,-1-5-5-16,-8-4 1 15,-1-7-5-15,-3-13-2 16,-7-13 2-16,-5-11-2 16,-9-8 2-16,-1-11 0 15,-3-2 4-15,-8-7 1 16,-6-5-4-16,-13-6-2 16,-12 0 2-16,-11-5-1 0,-11-5 2 15,-22 1-3-15,-19-1 3 16,-17 2-2-16,-13 2 4 15,-7 0 2-15,0-3 2 16,-5 3-5-16,-3-1-1 16,-2-3-3-16,-5 6 4 15,-3 1-4-15,0-2 0 16,0 3 1-16,-11 3 2 16,-5 0-3-16,0 6 0 15,-5 8 2-15,-1 4 1 16,1 4 3-16,3 5-5 15,0 9 2-15,1 10 1 0,4 8-1 16,0 6-3-16,2-1 0 16,2 4 0-16,5 4 0 15,-1 5 0-15,2 2 1 16,-1 6-1-16,-1 6 0 16,-3 3 0-16,-3 6 2 15,2 8-2-15,-3 4 4 16,5 5 1-16,-1 3-3 15,2 3-1-15,-1 3 0 16,2 2 0-16,1-1-1 16,1 5 0-16,0 1 0 15,3 2-1-15,0-1 2 16,0 2 0-16,0 2 0 0,0 0-1 16,0 0 0-1,0 0 0-15,0 0-1 0,0 0 1 16,0 0 0-16,0 0 0 15,0 0-1-15,0 0 1 16,0 0 0-16,0 0-3 16,0 0 0-16,0 0 2 15,0 0-1-15,0 0 1 16,0 0 1-16,0 0-4 16,0 0 2-16,0 0-2 15,0 0-2-15,0 0-1 16,0 0 1-16,0 0 1 15,0 0-1-15,0 0-1 16,0 0 2-16,0 0 0 0,0 0-2 16,0 0 2-16,0 0-7 15,0 0-17-15,0 0-21 16,-6 2-44-16,-6 6 25 16</inkml:trace>
  <inkml:trace contextRef="#ctx0" brushRef="#br0" timeOffset="148811.4455">25991 3775 168 0,'22'-19'27'0,"11"-6"-26"15,10-1-1-15,32 2 7 16,32 4-5-16,-19 13-2 16,5 5 0-16,1 2 0 15,-2 0 2-15,-2 13 1 16,-2 3 1-16,-4-1-2 15,-1 3 0-15,-10-1 0 0,-9-1-2 16,-12 0-2-16,-6-4 1 16,-4 0 1-16,-4-1 0 15,-7-1 1-15,-4-4 1 16,-8-3 0-16,-10 0 0 16,-3-3 1-16,-4 0-1 15,-2 0 0-15,-8 0-2 16,-22 0-20-16,-12 0-86 15</inkml:trace>
  <inkml:trace contextRef="#ctx0" brushRef="#br0" timeOffset="154206.1819">11844 13825 222 0,'-10'5'29'0,"1"-5"-29"16,0 0 0-16,6 0-23 15,3 4-48-15,3-1-12 16</inkml:trace>
  <inkml:trace contextRef="#ctx0" brushRef="#br0" timeOffset="154986.2674">16814 13341 251 0,'-3'3'18'0,"0"-3"-13"16,3 0 10-16,0 0 9 15,0 0-10-15,0 0-2 0,0 0-3 16,0 0 4-16,0 0 2 16,0 0-4-16,0 0-5 15,0 0-3-15,0 0 0 16,0 0-3-16,0 0 2 16,0 0 0-16,0 0 0 15,-3 0 2-15,-4 0-2 16,-3 0-2-16,1 0-2 15,2 0 2-15,0 0 0 16,1 0-2-16,3 0 2 16,3 0 0-16,0 0-2 15,0 0 2-15,0 0 0 16,0 0-2-16,0 0-2 0,0 0 2 16,0 0 1-1,0 0 1-15,-3 0 0 0,3 0 1 16,-3 0-1-16,-4 0-3 15,4 0-7-15,-1 0-11 16,0 0-12-16,1 0-12 16,1-6-30-16,2-5-40 15</inkml:trace>
  <inkml:trace contextRef="#ctx0" brushRef="#br0" timeOffset="161631.6066">4504 17157 83 0,'-18'-35'23'0,"-3"1"22"16,2 4-6-16,7 8 21 0,1 4-25 16,4 7-8-16,4 2 7 15,0 7 4-15,3-2-9 16,0 4-6-16,-3 0-7 16,3 0-3-16,0 0-3 15,0 0-1-15,0 0-5 16,0 0 0-16,0 0-3 15,-3 0-1-15,3 9-2 16,0 13-2-16,0 13 4 16,12 11 1-16,4 16 3 15,1 3-4-15,-1 5 1 16,2 8-1-16,-3-7 0 16,1 1 0-16,-1-3 0 0,0 0 0 15,0-6 2-15,-3-8-2 16,0-8-2-16,0-9 2 15,-2-2 0-15,-4-10-1 16,2-6 1-16,-4-6-5 16,1-7-4-16,-2-4-16 15,0-3-23-15,-3-3-16 16,4-26-108-16</inkml:trace>
  <inkml:trace contextRef="#ctx0" brushRef="#br0" timeOffset="162059.9048">4832 17176 194 0,'0'0'43'16,"0"0"-16"-16,0 0 8 16,0 0-2-16,0 0-10 15,0 0 0-15,0 3-5 16,-3 9-9-16,-7 7 6 15,-1 10-6-15,-7 8-2 16,-7 6-4-16,-2-3-3 16,-1 4 1-16,1-8-2 15,0-1 3-15,9-9-2 16,2-8 0-16,5-4 2 0,5-10-2 16,2 0 3-16,4-4-3 15,0 0-2-15,0 0-5 16,0 0-1-16,0 5-4 15,18 4 12-15,1 2 1 16,8 2 2-16,3 4-2 16,0-3-1-16,4 0 3 15,0 1-2-15,-1 4 0 16,3-5 1-16,-5-1-2 16,-4-1 0-16,0-3-2 15,-9-2-5-15,1-4-24 16,-8-3-57-16,-5 0-112 15</inkml:trace>
  <inkml:trace contextRef="#ctx0" brushRef="#br0" timeOffset="162591.9434">5092 17418 264 0,'-3'0'85'0,"3"0"-75"16,0 0-9-16,0 0-1 16,0 0-16-16,13 0 16 15,7 4 0-15,5 4 0 16,5-1 1-16,1-3 0 16,-4-1 5-16,0-3-3 0,-9 0 3 15,1 0-4-15,2 0-2 16,-6 0 5-16,3-7 2 15,-3-8-3-15,-2-4-2 16,-1-3 5-16,-1-7-6 16,-9-3 6-16,-2-2 4 15,0-5-10-15,-16 2 7 16,-9 0-7-16,-2 4-1 16,-3 8-5-16,2 13 5 15,2 3 19-15,1 9-11 16,1 0-1-16,2 16-3 15,2 6-2-15,-2 8-2 0,7-1 0 16,3 4-4-16,6 7 4 16,3 0 0-16,3 8-1 15,0 3 1-15,3 2 2 16,14-6-1-16,2-3-1 16,5-3 0-16,-2-6-1 15,5-5-1-15,0-4 2 16,3 0-4-16,1-8 1 15,2 4-10-15,4-6-6 16,2-2-28-16,-3-8-87 16</inkml:trace>
  <inkml:trace contextRef="#ctx0" brushRef="#br0" timeOffset="162990.4196">5660 17400 245 0,'0'0'64'16,"3"0"-64"-16,6 0-1 15,6 18 1-15,3 8 10 16,4 4-2-16,-1-1-3 16,-1 4-2-16,-4-3 3 15,-1-1-2-15,-2-2 0 16,-4-2 2-16,-4-3 4 0,-2-9-5 15,-3-2 1 1,3-9 2-16,-3-2 1 0,0 0 0 16,0-2 8-16,-6-22-17 15,-11-14-1-15,1-9 0 16,1-5 2-16,8 1 1 16,2-2 0-16,5 6 0 15,0 7 1-15,0 9 3 16,5 7-1-16,5 10-4 15,-1-1-1-15,7 1 0 16,1 4-9-16,2 1 5 16,2 5-13-16,3 4-13 15,0 0-72-15</inkml:trace>
  <inkml:trace contextRef="#ctx0" brushRef="#br0" timeOffset="164775.3876">6145 17323 224 0,'3'0'14'0,"0"7"-11"16,3 17 10-16,6 5 7 16,1 6-6-16,1 3 0 15,2-3-13-15,1 3 4 16,-1-2 5-16,-4 0-2 15,1-2-1-15,-2-5-3 0,-5-9-2 16,0-8-1-16,-3-7 0 16,-3-5-1-16,0 0 4 15,0 0 8-15,0-10 12 16,0-15-12-16,-9-6-9 16,1-3 3-16,-5 0 0 15,4 1-6-15,0 2 3 16,0-3-2-16,3 2 3 15,3 6-2-15,3 8 0 16,0 4-1-16,0 5-1 16,0-2-1-16,12 6 0 15,0-1 0-15,4 6 1 16,4-3 0-16,2 3 0 0,5 0 2 16,-2 9-2-16,-2 7 0 15,4 3 1-15,-5 7-1 16,2-3 5-16,-3 2-4 15,-2 0 2-15,-1 0-2 16,0 2 0-16,0-5 1 16,0 0-2-16,1 0 0 15,5-8 2-15,-3 1-1 16,0-6 0-16,1-4 0 16,-1 0-1-16,-3-2 1 15,4-3-1-15,2 0 0 16,2 0 3-16,-1 0-1 15,-4 0-1-15,1 0-1 16,-4 0 0-16,0-3 1 0,0-7 0 16,3-3 1-16,-5-9 1 15,-1 0 2-15,0-10-5 16,-6-1 0-16,-3-4 1 16,-3-4 0-16,-3 2-1 15,0 1 2-15,-9 8-2 16,-9 1 0-16,-3 4 4 15,-1 7-2-15,-5 8 3 16,3 8-3-16,-1-1 3 16,4 3-4-16,3 0 5 15,6 0-3-15,2 0 3 16,2 3-6-16,2-1 0 16,3 7-3-16,3 4 1 0,0 7 1 15,0 6 0-15,0 3 1 16,0-2 0-16,12 2-2 15,3 0 1-15,3-3 1 16,6 2 0-16,4 3-1 16,2-6 1-16,3 4 0 15,1-7 0-15,-4-4 0 16,-3-3-6-16,-2-8 5 16,-4-1-2-16,0-6-2 15,6 0 5-15,-2-2 0 16,2-12 4-16,6-8-2 15,-2 0-2-15,2-6 3 0,-3 4-3 16,-5-5 0 0,2-5-1-16,-6-5 1 0,3-5 0 15,-8-5 0-15,-1-5 0 16,0-5 0-16,-6 1 0 16,0 5-3-16,-3 6 2 15,-3 6 1-15,1 8 0 16,-1 4 0-16,-3 7 2 15,0 2 0-15,0 4 0 16,0-3 1-16,0 0-2 16,-3-2 0-16,-4 7-1 15,4-1-1-15,0 11 1 16,0 1 4-16,0 3-4 0,3 0 1 16,-3 0 1-1,3 0 0-15,-3 0 0 0,3 0 1 16,-3 0-3-16,0 0 0 15,3-4 2-15,-4 4-2 16,4 0-1-16,0 0 1 16,0 0-1-16,0 0 1 15,0 0 0-15,0 0 0 16,-3 0-1-16,3 0 1 16,0 0 0-16,-2 0 1 15,2 0-1-15,-1 0 0 16,1 0 1-16,0 0-1 15,0 0 0-15,0 0 0 0,-2 0 0 16,-1 0-2-16,-3 0 1 16,0 11 1-16,-1-5 0 15,1 6 0-15,3-5 1 16,-3 1-1-16,0 0 1 16,-2 1 0-16,1 0-1 15,4-2-1-15,0-3 1 16,0-1 1-16,3 5-1 15,0-7-1-15,0 0 1 16,0 4-1-16,0-2 2 16,0 5-2-16,0-1 0 15,0 1 1-15,0-1 0 16,0 0-1-16,0 1 1 16,0 2 0-16,0 1 1 0,0 0 0 15,3-4-1-15,0 5 0 16,-3-5 1-16,3 5-1 15,-3-2 1-15,7 4 0 16,-4 3 0-16,5 1 0 16,-2 3-1-16,0 5 0 15,4-1 0-15,-1 5 1 16,-3-1 3-16,2 1-1 16,-1 2-3-16,-1 1 2 15,3 0 1-15,3 5-1 16,0-6-2-16,3 4 1 15,4-5 2-15,8-2-1 0,6-11 0 16,9-7 2-16,16-11 4 16,16-3 4-16,16-30-2 15,22-29-10-15,21-19-3 16,19-21-14-16,-3-13-36 16,-22-18-410-16</inkml:trace>
  <inkml:trace contextRef="#ctx0" brushRef="#br0" timeOffset="213779.9161">21303 5893 0 0,'-18'0'36'0,"8"0"-20"16,7-3-5-16,3 2-8 15,0 0 1-15,0-1 11 16,0 0 11-16,0 2 9 16,0 0 5-16,0 0-4 15,0 0 0-15,0 0-14 16,0-1-13-16,0 1-1 0,0 0-1 16,0-3 1-1,0 3-2-15,0 0-4 0,0 0 2 16,0 0-2-16,0 0-1 15,0 0-1-15,0 0 1 16,6 0 1-16,4 0-1 16,6 0 3-16,0 0 1 15,0 0-3-15,3 3-2 16,2 0 3-16,3 1-1 16,3 1-1-16,-1-2 3 15,6-2-1-15,2-1 1 16,4 0 4-16,1 0 1 0,13 0 0 15,0-8 2 1,10 0-3-16,6-2-1 0,2 4 0 16,3-1-2-16,4 1-1 15,7 0 3-15,10-2-4 16,7-1 3-16,10-2-3 16,-1-2 0-16,1 0-3 15,-2 0 1-15,-1-3-1 16,6-2 3-16,-1 0-2 15,5-6 0-15,4-2-1 16,2-1-1-16,8-2 1 16,9 0 0-16,5 7 4 0,1-2-4 15,-1 6 0 1,-4 2 0-16,-6-1 0 16,1 1 0-16,-1-1 0 0,-7 0-1 15,4-2 1-15,-5 0 0 16,-4-1 1-16,-2 0 0 15,2 3-1-15,2 0 3 16,-1 4-3-16,5-5 0 16,1 5 0-16,2-3 0 15,4-3 0-15,2 1 0 16,0-4 0-16,4-4 0 16,3 0 1-16,-3 4 0 15,7-4-1-15,-1 2 0 16,-5 2-1-16,4 2-2 15,0 2 3-15,3 1 0 0,10 1 0 16,7 2 3-16,10-2-3 16,8-5-3-16,-1 4 3 15,0-3-1-15,-8 6 0 16,-5 1 1-16,-9-1 1 16,-6-4-1-16,-5-1 0 15,-7-3 0-15,-9 2-1 16,-7 1-2-16,-15 2 3 15,-12 4-5-15,-9 1 2 16,-11 5 0-16,-1-2-1 16,-7 3 2-16,-8 1 2 15,-15 3 0-15,-20 0-4 16,-12 2 4-16,-14 0 0 16,-5 0-2-16,0 0-18 0,0 0 20 15,0 0 1-15,0 0 6 16,-11 0-2-16,-13 0 2 15,-12 2-7-15,-16 3 3 16,-4 1 0-16,-7 2-2 16,-3-1 1-16,-2 2-2 15,-8 0 0-15,-4 2-1 16,-6 2 1-16,-5-2 1 16,-3-2-1-16,-6 3 0 15,-7-5 0-15,-6 4 2 16,-13 1 0-16,-10 0-2 15,-11 3-1-15,-13 2 0 16,-10-1-2-16,-11 2-1 0,-14-3 0 16,-8-2 2-16,-3-2 2 15,0 6 2-15,0-1 0 16,-1 4-4-16,-3 0 4 16,-7 1-2-16,4-2 1 15,-2 1 0-15,-4 0-1 16,-1 2-2-16,-2-3-3 15,-3 2-1-15,4-2 0 16,8 0 1-16,1-2 3 16,6 1 1-16,-2 5-1 15,-2-1 4-15,-2 4 1 16,-2 2-3-16,-9 6-3 16,1 1 3-16,-6 8 1 0,4 1-1 15,11-2 2-15,8 0-1 16,21-4-2-16,18-3 0 15,12 2 1-15,19-4 0 16,12-2 0-16,3-3-1 16,16 2 1-16,10-5 0 15,18-2 0-15,21-3 0 16,22-7 0-16,18-6 2 16,13-1-2-16,2-5-7 15,15-1-29-15,23 0 36 16,21-3 0-16,29-16 4 15,26-6-1-15,17-3 0 0,21-3-3 16,9-2 0-16,18-5 0 16,11-6 1-16,17 4 0 15,16-8 1-15,11-4-1 16,13-1-1-16,4-3 0 16,12 1 1-16,8 4 0 15,10-6-1-15,11-1 0 16,4-6-1-16,8-5 0 15,8-2 0-15,2-3-6 16,0 3 0-16,-6 2-5 16,-5 1 8-16,-6 4 1 15,-12 4 3-15,-9 5 2 16,-7 5 1-16,-4 6 3 0,-6 3-6 16,-15 2 0-1,-11 6-1-15,-18 3 1 0,-14 5 0 16,-13 3-1-16,-18 1-4 15,-18 5 4-15,-23 3 1 16,-19 1 0-16,-16 3 0 16,-16-2 0-16,-14 3 0 15,-13-1-3-15,-20 6-2 16,-16-1-12-16,-8 2-10 16,-7 2-53-16,0 0-141 15</inkml:trace>
  <inkml:trace contextRef="#ctx0" brushRef="#br0" timeOffset="217822.5323">15136 4752 1 0,'-13'6'9'15,"6"-4"-9"-15,4 0 0 16,3 0-1-16,0-2-1 15,0 0-5-15</inkml:trace>
  <inkml:trace contextRef="#ctx0" brushRef="#br0" timeOffset="220020.6131">29555 3712 42 0,'16'-29'14'16,"-1"0"-9"-16,-6 4 7 15,0 3 3-15,-3 2 3 16,1 1-1-16,-4 0 3 15,-1-3-18-15,-2-1 2 16,0-2-4-16,0-4-5 16,-13-2-13-16,-7 2-9 15,-5-3-4-15,-3 0 5 16,-4-3 22-16,-2-3 2 0,1-4-12 16</inkml:trace>
  <inkml:trace contextRef="#ctx0" brushRef="#br0" timeOffset="222974.8979">21093 5869 73 0,'0'0'4'15,"0"0"-2"-15,0 0-2 16,0 0 0-16,3 0 1 15,1 0 0-15,4 0 3 16,6 2 1-16,7 2 12 16,5-3-1-16,5-1-2 15,8 0 1-15,3 0-4 16,5 0-2-16,4-5 4 16,9-6-4-16,6-1-4 15,6-4 5-15,9-1-4 16,16-4 0-16,10-4-3 15,10-1 0-15,10-4-3 16,1-2 0-16,8 4 1 0,5-2-1 16,6 4 3-1,2 0-1-15,12 1 8 0,9 2-2 16,8-2-6-16,2 3-1 16,-1 0 0-16,2-4 2 15,-5-1-1-15,9-1 0 16,0-3-2-16,7 0 2 15,-1-2-2-15,-6 4 0 16,-3 1 0-16,-1-1 3 16,2 1-3-16,2 2 1 15,5-3 0-15,-2-2-2 16,-5 1 2-16,-1-1 1 0,-4-1-2 16,-1 2 0-16,2-1 1 15,2 0-4-15,-1-2 4 16,1 0-1-16,-5 0 1 15,3-3 2-15,3 1-3 16,2-2 0-16,5 2 1 16,-1 2-1-16,-3 2 0 15,-9 5 0-15,-5 4 0 16,-3 2 3-16,-7 4 2 16,6 5 0-16,-4 1-4 15,-7 3 1-15,-2 5-2 16,-11 1 3-16,-13 1-2 15,-5 0-1-15,-7 0 0 0,-7 0 3 16,-10 0-6-16,-17 0 3 16,-15 0 0-16,-19 0-1 15,-19 1-4-15,-16-1 5 16,-12 2 0-16,-3-2 0 16,0 0 8-16,-13 0 4 15,-20 0-5-15,-13 0-6 16,-14 0 0-16,-10 0 0 15,-9 6 0-15,-12-3 1 16,-5 2-1-16,1 1-1 16,-5 3 0-16,-3 2-3 15,-3 0 3-15,-4 3 0 0,-8 2 0 16,-2 0 2 0,-8 0 0-16,-6 3-2 0,-9-1 1 15,-4 4 1-15,-5 0-2 16,-3 0-1-16,-7 1 0 15,-6 1 1-15,-6-2-5 16,-10-2 1-16,-2-3-2 16,-4-3-1-16,-4 1 1 15,-4-3 6-15,-4 1 1 16,-9 1 0-16,-7 3 2 16,-3 1 0-16,-9 1-2 15,0 3 3-15,-11 4-3 16,-6-1-1-16,-3 4 0 0,-2 4-5 15,0-4 0 1,0 4-6-16,4-4-10 0,5 0-4 16,5 0 1-16,6 1 6 15,3 0 17-15,3 0 1 16,8 3 1-16,8-4 6 16,6 2 0-16,13-4 1 15,6 2 2-15,11 1-2 16,10-4-1-16,18-3-1 15,12-1-1-15,21-4-5 16,18-4 0-16,11-2-2 16,13-2 0-16,10-4-3 15,4 0 5-15,9 0 2 16,6-5-1-16,7 2-1 0,0-3 1 16,7 0 2-16,6 1 0 15,-1-1 0-15,10 0 4 16,4 0-1-16,5 0-1 15,1 0 3-15,3 2-1 16,0-2-6-16,0 0 3 16,0 0-2-16,0 0-1 15,0 0-1-15,0 0 0 16,0 0 1-16,0 0-1 16,0 0 2-16,0 0-1 15,0 0 0-15,0 0 2 16,0 0 0-16,0 0-1 15,0 0 0-15,0 0 0 0,0 0-1 16,0 0 1-16,0 0-1 16,0 0-1-16,0 0 0 15,0 0 1-15,0 0 0 16,0 0 1-16,0 0 0 16,0 0-1-16,0 0 0 15,0 0 2-15,0 0-3 16,0 0-2-16,0 0 2 15,0 0 0-15,0 0 0 16,0 0 0-16,0 0 3 16,0 0-3-16,0 0 1 15,0 0-1-15,0 0 1 0,0 0-1 16,0 0 0-16,0 0 0 16,0 0 0-16,0 0 0 15,0 0 1-15,0 0-1 16,0 0 0-16,0 0 1 15,0 0-1-15,0 0 2 16,0 0-1-16,0 0-1 16,0 0 0-16,0 0 0 15,0 0 1-15,0 0-1 16,0 0-1-16,0 0 1 16,0 0 1-16,0 0-1 15,0 0 0-15,0 0 0 16,0 0 1-16,0 0-1 15,0 0 0-15,0 0 0 16,0 0 0-16,0 0 0 0,0 0 0 16,0 0 0-16,0 0 0 15,0 0 0-15,0 0 0 16,0 0-1-16,0 0 1 16,0 0-1-16,0 0 0 15,0 0-1-15,0 0 0 16,0 0 2-16,0 0-3 15,0 0-1-15,7 0-4 16,3 0-19-16,7 0-21 16,-5-17-179-16</inkml:trace>
  <inkml:trace contextRef="#ctx0" brushRef="#br0" timeOffset="231314.0334">19980 2096 70 0,'9'-4'32'0,"-9"1"-27"16,0 2 0-16,0 1 10 0,3 0 9 16,-3 0 6-16,0 0 0 15,0 0 0-15,0 0 3 16,0 0-6-16,0 0-9 15,0 0-5-15,0 0 2 16,0 0 1-16,0-2-2 16,0-3 1-16,0-4-3 15,0-7-5-15,0-13-7 16,-9-4 1-16,-8-7-1 16,-2-4 0-16,-8-10 0 15,-8-9 0-15,-10-3-1 16,-12-1 1-16,-7 7-1 0,-8 2-1 15,-1 9 3-15,-11 2-1 16,-2 3 0-16,-2 7 1 16,-3 0-1-16,1 4-3 15,1 2 1-15,-5 2 1 16,-2 4 0-16,-2 3 0 16,-5 1-1-16,-4 6 1 15,3 5 1-15,1 1 0 16,4 6 3-16,5 3-3 15,6 0 0-15,5 1 0 16,11 15 0-16,1 2 0 16,6 2-1-16,-1 2 1 15,5 0 0-15,3 3 1 0,-2 3-1 16,5 3 0 0,0 6 0-16,1 4-2 0,2 3 2 15,0 2 0-15,7 1 0 16,2-1 1-16,10 0-2 15,-2 1 2-15,5 4-2 16,4 0 1-16,3-7 0 16,5-3-1-16,5-5-1 15,-1-3 2-15,2 3 0 16,1 1 0-16,2-2 2 16,3 6-2-16,-2 5 0 15,3 4 0-15,1 4 0 0,3 2-2 16,1-1 2-1,0-4-1-15,0 0 1 0,0-6 0 16,8-1-3-16,11-2 2 16,-2 1 0-16,9-1 1 15,-4 3-2-15,7 3 2 16,4 1 0-16,2 6 0 16,2 1-1-16,2 10 1 15,5-4 0-15,-1-3 1 16,2-4-1-16,1-11-1 15,-1-1 1-15,1-6 0 16,-1 0 3-16,1 2-3 16,2-1 0-16,-2 6-2 15,5 0 2-15,2-2 3 16,2-2-2-16,4-2-1 0,-1-4 1 16,1-2 1-16,2-6 1 15,4-1-1-15,-7-3-1 16,-4-3 0-16,-4-3 0 15,-2-4-1-15,0-1 1 16,6-5-1-16,4 1 6 16,3-5-5-16,5-2 4 15,-5 0-1-15,0 0 0 16,-3-12 0-16,-1 2-2 16,-6-3 2-16,-5 2-2 15,-1-2-1-15,1 1 0 16,-4 0 3-16,7-4-3 0,-1 0-1 15,5-5 3-15,7 1-3 16,0-3 1-16,-2-1 0 16,-3-1-1-16,-3 2 0 15,-9-2 3-15,-4 3-3 16,-4-1 1-16,-7-2 2 16,0-1-3-16,-1-3 3 15,-1-1 1-15,1-4-1 16,-1-1-2-16,0-3 0 15,0-3 0-15,0 1 0 16,-7 0-1-16,4-3 0 16,-4 2 0-16,-2 2 3 15,-3 0-1-15,0 0 2 0,0-3-4 16,2-7 1-16,1-6 0 16,2-8-1-16,-2-6 2 15,0 2-2-15,1-2 1 16,-2 10 2-16,-4 5-2 15,-5 9 4-15,0 6 1 16,-4-1 0-16,-3 0 0 16,4-6-4-16,-4-2-1 15,0-3 0-15,0 4 0 16,0 4-1-16,0 0 2 16,-4 3-2-16,-2 0 0 15,-8-1 0-15,-1 4-1 0,-1-4 1 16,-5 1 0-1,-1-2 0-15,-7 0 0 0,2 2 0 16,-4 4 0-16,-2 1 0 16,-6 3 0-16,-4 4-1 15,-9 2 0-15,-5 3 0 16,-2-2 0-16,-4 6-1 16,0-2 3-16,-3 4-1 15,2-1 1-15,5 4 0 16,1-2 0-16,2 4-2 15,8-1 0-15,-1 0 0 16,1-2 1-16,-4 1-1 16,-4 1 0-16,-2-4 1 15,-2 5-1-15,-3 1 0 16,-2 1-2-16,-7 3 2 0,-6 1-1 16,1 2 1-16,-2 2 1 15,2 2 0-15,2 0 0 16,-2 0-1-16,1 0 1 15,8 6 1-15,2 1-1 16,11-1-3-16,5 3 3 16,0-1-1-16,1 2-1 15,-2 4-2-15,-4 3 4 16,-2 2-1-16,3 1 1 16,3 4-2-16,4-2 2 15,5-2-1-15,3 2 1 16,4 2 0-16,-1 2 0 0,0 4-1 15,1 1 0-15,6 2 0 16,-3 4 0-16,4 4-1 16,3 3 0-16,-2 7 2 15,6 2 0-15,-3 0 0 16,5-5 0-16,4-4 0 16,-3-4 0-16,6-4 1 15,-4 5-1-15,2 7 0 16,1 3 0-16,-2 5 0 15,-2 3 0-15,4-5-1 16,-2-3 1-16,1-8 1 16,5-4-1-16,3-4-1 0,5-1 0 15,1 3-1 1,0 3 2-16,0 2 0 0,0 3 0 16,0 0-1-16,7 5 1 15,2 0 0-15,5 0 0 16,-2 3-1-16,0-2 1 15,6 0 0-15,-3-3 0 16,5-4 0-16,3-4 0 16,3-3 1-16,3-5-1 15,-3-1-2-15,3 0 2 16,3 0 0-16,-2 4 0 16,2-1 0-16,4 2 0 15,-3 2 0-15,-1 0 0 0,3-4 0 16,1 1 1-16,-3-6 0 15,1 0-1-15,0-4 0 16,5-4 1-16,0 1-2 16,3-2 2-16,7 1 0 15,3-2 0-15,5 0 1 16,-1-4 2-16,3-2-4 16,-1-1 1-16,1-4 2 15,3-2-2-15,2-2 1 16,-6-2 0-16,0-2 0 15,-1 0-2-15,0 0 1 16,-1 0 0-16,5 0-1 0,4 0 0 16,0-6 2-16,1 0-2 15,-4 1 0-15,-1-2 0 16,-3-1 0-16,-6-1 0 16,-3 1 2-16,-7-2-1 15,0-1 1-15,-6-2-2 16,-1-2 4-16,-1-2-2 15,4-5 1-15,1-3-3 16,7-5 2-16,2-3-1 16,1 0 0-16,-4-3 2 15,-2 1-2-15,-6-1-1 16,-6-3 2-16,-2 1 0 16,-7 0-1-16,-2-3-1 0,0-4 3 15,3-3 1 1,-4-7-3-16,5 1-1 0,0-2 1 15,-4 5 0-15,-1 3 1 16,-3 3 1-16,-3-5-2 16,1-5-1-16,-8-8 2 15,0-5-3-15,-5-5 1 16,-1 0-2-16,0 3 2 16,0 2 0-16,0 7 0 15,-3 7 0-15,-4-2 0 16,0 5 1-16,-6 1-1 15,-2 3 0-15,-5 4 0 16,-6-4-1-16,-5-2 0 16,-6-3-2-16,-6-4 3 0,-5-2 1 15,-11 3-1-15,-2 5 0 16,-4 6-3-16,-1 3 2 16,-1 3-2-16,-3 3-3 15,-3 3 5-15,-5 4 0 16,-1 1-1-16,-3 5-1 15,3 1 3-15,-3 5 0 16,0 3 0-16,6 4 2 16,0 3-2-16,-1 5 1 15,2 1-1-15,-2 0-1 16,0 0-3-16,7 9 4 16,4 3-1-16,6 3-1 15,4 4 1-15,5 3-1 16,-5 1 1-16,3 2 0 15,1 3 1-15,4-1 0 0,2-1-1 16,5 2-1-16,4 2 0 16,3-1 1-16,2 6-1 15,2 3-2-15,4 4 4 16,-4 3-1-16,5-1 1 16,2-1-2-16,7-6 1 15,-1 0 0-15,2 0 0 16,1 2-1-16,-2 7 2 15,-3 5-2-15,3 8 0 16,-4 2 1-16,3 0-2 0,5-3 1 16,-1-5 0-16,3-5 2 15,7-3-2-15,3-5 2 16,0 1-1-16,0-1 1 16,6 3-4-16,7 2 4 15,6 0 0-15,-2 3-1 16,9 2 1-16,-3 5 0 15,2 3 0-15,5 2 0 16,1 0 0-16,2-4 1 16,4-5-2-16,-3-5 2 15,0-4-1-15,4-1 0 16,-2-2 0-16,-5 3 0 16,5-1-1-16,2 3 2 15,4 0-1-15,9-1 0 16,3-5 1-16,6-2 3 0,1-6-3 15,4-5-1-15,7-4 2 16,2-5-2-16,5-3 2 16,-2-4 0-16,-3-5-2 15,-5-2 0-15,-7-2 0 16,0 0 3-16,-4 0-3 16,-2-5 3-16,1-5 0 15,5-7-2-15,-1 2-1 16,1-4 2-16,4 0 0 15,-5 1 0-15,-6-1-2 16,-3 2 1-16,-6-1 2 16,-7-1-3-16,-4 2 0 0,-8 1 1 15,-9 4 0-15,-5 4 0 16,-7 4-1-16,-5 3 1 16,-1 1-1-16,0-1 0 15,0 1 3-15,0 0-3 16,2 0 0-16,-2 0 0 15,0 0 0-15,0 0 1 16,0 0 0-16,1 0-1 16,-1 0 0-16,0 0 0 15,0 0 0-15,0 0-1 16,0 0 1-16,0 0 1 16,0-2-1-16,0 2 0 15,0 0 0-15,0 0-1 0,0 0 1 16,0 0 0-1,0 0 0-15,0 0 0 0,0 0 0 16,0 0 0-16,0 0 0 16,0 0-1-16,0 0 1 15,0 0-1-15,0 0 1 16,0 0 0-16,0 0-2 16,4 0 1-16,-4 0 1 15,0-1 0-15,0 1 1 16,0 0-1-16,0 0 3 15,0 0-3-15,0 0-3 16,0 0 3-16,0 0 0 0,0 0 0 16,0 0 0-1,0 0 0-15,0 0 0 0,0 0-1 16,0 0 0-16,0 0 0 16,0 0 0-16,0 0-2 15,0 0-5-15,0-2-8 16,-7 2-70-16,-19-3-208 15</inkml:trace>
  <inkml:trace contextRef="#ctx0" brushRef="#br0" timeOffset="234044.0801">5514 2518 10 0,'-3'0'12'0,"0"0"2"16,0 0 2-16,0 0-2 15,-3-3-3-15,3 0-6 16,2 1 1-16,1 0-1 15,-2 2 6-15,-1-2-3 16,3 2-2-16,-3 0-6 16,3 0-1-16,0 0-4 15,0 0-1-15,0 0 0 16,0 0 0-16,0 0 0 16,0 0 3-16,0-1-1 15,0 1-17-15,0 0-39 0</inkml:trace>
  <inkml:trace contextRef="#ctx0" brushRef="#br0" timeOffset="236932.0572">2828 15000 16 0,'-7'0'12'15,"-2"0"-12"-15,3 0-12 16,0 0-4-16</inkml:trace>
  <inkml:trace contextRef="#ctx0" brushRef="#br0" timeOffset="238288.0297">4920 15517 93 0,'3'-6'26'15,"0"4"-18"-15,-3 2 10 0,0 0 18 16,0 0-3-1,0 0-7-15,0 0-8 0,0 0-2 16,0 0-5-16,0 0-1 16,0 0-3-16,0 0 0 15,0 0-4-15,0 0 2 16,0 0-3-16,0-3 1 16,0 3-3-16,0 0 2 15,0 0-1-15,0 0-1 16,0 0 2-16,0 0-3 15,0 0 2-15,0 0-2 16,0 0 1-16,0 0 0 16,0 0 0-16,0 0 0 15,0 0 0-15,0 0 0 0,0 0 1 16,0 0 0-16,0 0 2 16,0 0-3-16,0 0 0 15,0 0 0-15,0 0-3 16,0 0 3-16,0 0 0 15,0 0 0-15,0 0 0 16,0 0 0-16,0 0-1 16,0 0 1-16,0 0 0 15,0 0 0-15,0 0 1 16,0 0-2-16,0 0 0 16,0 0 0-16,0 0-1 15,0 0-1-15,0 0 2 16,0 0-1-16,0 0 2 0,0 0 0 15,0 0 0-15,0 0 0 16,0 0 0-16,0 0 0 16,0 0 0-16,0 0 0 15,0 0-1-15,0 0-5 16,0 0-1-16,0 0-13 16,0 0-13-16,0 0-27 15,0 0-55-15</inkml:trace>
  <inkml:trace contextRef="#ctx0" brushRef="#br0" timeOffset="251185.9546">20848 14075 216 0,'0'4'75'0,"0"-4"-64"0,-3 0-9 16,3 0 3-16,0 0 4 16,0 0-3-16,0 0-5 15,0 0 5-15,0 0 0 16,0 0 7-16,0 0 6 15,0 0-3-15,0 0-1 16,3 0-7-16,19 0-4 16,13 0 11-16,10 4-5 15,10-1 0-15,7 1-5 16,9-1 1-16,3 1 0 0,5-4-1 16,6 0 1-1,2 0-1-15,-8 0-1 0,-2-11 0 16,0-4-3-16,-5 4 0 15,0-7 2-15,-2 0-1 16,-1-8-1-16,-5-3 3 16,-1 0-4-16,-8-1 2 15,-3 1-2-15,-1-8 2 16,-8 1-1-16,-1-5 1 16,-6-3-1-16,-10-4 0 15,-3-10 1-15,-5-5-1 16,-6-7-1-16,-3-7-1 15,-6-14 1-15,-3-9 0 16,0-5-6-16,0 9 5 16,0 11 1-16,-3 12 1 0,-5 10-1 15,1 2 2-15,-2 9-2 16,0 1 1-16,3-2 0 16,3 2-1-16,3-4 0 15,0-4 0-15,13 5 1 16,8-5-1-16,8 6 0 15,4 3 0-15,7 9 1 16,-2 1 0-16,7 4 0 16,3 3 1-16,3 3 0 15,-6 1-2-15,1 7 0 16,-2 3 0-16,9 1 0 16,-1 4 0-16,12 6 0 0,2 1 0 15,-1 7 1-15,1 0-1 16,-3 0-1-16,1 0 1 15,2 0-2-15,-1 0 2 16,3-4 0-16,0 4 0 16,-6-3 0-16,-3-2 0 15,-11 5 0-15,-11 0-1 16,-9 0 1-16,-9 0-3 16,-8 0-6-16,-6 0 2 15,-3 0-20-15,-2 0-30 16,0 5-52-16,-11-5-156 15</inkml:trace>
  <inkml:trace contextRef="#ctx0" brushRef="#br0" timeOffset="251499.8183">23705 11694 315 0,'0'0'16'15,"0"3"-16"-15,1-1-5 16,21 7 5-16,11 2 16 16,11 4-8-16,7-1-3 15,0 1 3-15,-2-3-4 16,-4 1 2-16,-4-1 1 16,-7-2 0-16,-4-1-2 0,-12 1 0 15,-7 4-5-15,-7 3-1 16,-4 5 1-16,-3 9 4 15,-19 6-1-15,-10 2 1 16,-6 2-4-16,-5-3-3 16,-2-2-7-16,-3-3-19 15,5-4-26-15,2 1-93 16</inkml:trace>
  <inkml:trace contextRef="#ctx0" brushRef="#br0" timeOffset="255408.0642">25917 11271 130 0,'0'-18'39'0,"0"1"7"16,0 4-6-16,0 7 6 15,0 6-13-15,0 0 1 16,0 0-5-16,-2 0 1 16,2 0-8-16,0 0-4 15,-2 0-5-15,1 0-2 16,-1 0-4-16,2 0-4 0,0 0 0 16,-3 0-2-1,-4 13-1-15,-5 14 3 0,-9 13-2 16,-1 6 3-16,2 3-3 15,1 3-1-15,2 8 1 16,2 1 0-16,1 5 0 16,2 0 0-16,1 4 1 15,2 3-2-15,8-7 0 16,1-3 2-16,0-9-2 16,13-9 0-16,7-1 0 15,3-3 0-15,4-2 1 16,2-5-1-16,-3 2-1 15,1-6 1-15,-4-4 1 16,1-2-1-16,-5-8-2 0,-6 1 2 16,-1-5-3-16,-4-5 1 15,-2 1-2-15,0-5-3 16,-2 1-9-16,3-4-14 16,1 0-53-16,0-4-116 15</inkml:trace>
  <inkml:trace contextRef="#ctx0" brushRef="#br0" timeOffset="255865.6726">26546 11450 243 0,'0'-6'95'0,"0"6"-78"15,0 0-5-15,1 0 9 16,8 0-12-16,7 18 2 0,10 8 11 16,7 14 0-1,6 0-5-15,6 5-1 0,7-1-3 16,1 3-1-16,1 0-4 16,-2-1 0-16,-3 0 0 15,-10-5-4-15,-6-4-2 16,-9-8-2-16,-6-1 0 15,-5-4-2-15,-5-3 1 16,-4-6-7-16,-4-1-8 16,0-3-30-16,0-9-71 15,-7-2-233-15</inkml:trace>
  <inkml:trace contextRef="#ctx0" brushRef="#br0" timeOffset="256158.0063">27157 11378 405 0,'-6'0'35'16,"-1"0"-31"-16,-2 0 5 16,-10 17 0-16,-5 10-9 15,-8 14 2-15,-6 3 0 16,-3 7 1-16,-1 0 4 15,-1 3 0-15,5-2 1 16,2 7-3-16,4-5-1 16,4 0-4-16,6-8 0 0,5-5-2 15,2-8-6 1,5-4-2-16,1-3-11 0,3-8-17 16,2 0-42-16,4-11-51 15</inkml:trace>
  <inkml:trace contextRef="#ctx0" brushRef="#br0" timeOffset="256420.1568">27514 11814 430 0,'0'0'33'0,"4"0"-29"16,1 0 9-16,-4 0-2 15,2 0-11-15,2 0-2 16,1 4 1-16,3 7 0 16,1 7-2-16,1-2-8 15,-4 3-23-15,0 1-83 16</inkml:trace>
  <inkml:trace contextRef="#ctx0" brushRef="#br0" timeOffset="256623.7312">27539 12155 240 0,'-6'20'137'15,"2"1"-131"-15,2 12 13 16,2-3 2-16,0 3-5 15,0-2-9-15,2-4-6 16,1 0-1-16,-3-5-3 16,0-1-4-16,0-10-13 15,0 4-38-15,0-12-129 16</inkml:trace>
  <inkml:trace contextRef="#ctx0" brushRef="#br0" timeOffset="257718.079">28048 11712 256 0,'-3'-4'45'15,"-3"3"-36"-15,5 1 14 16,1 0-9-16,0 0-9 16,0 0-3-16,0 1 1 15,0 6 5-15,0 1 4 16,7-1 2-16,2 0-4 16,-1-3-3-16,-1 0-2 15,3-4-1-15,-5 0-2 16,-1 0-2-16,-1 0-8 15,-1-5 8-15,-1-6 1 16,-1 0 0-16,0 1 3 16,0 6-3-16,-6-1 1 0,-3 3 1 15,-2 2-1-15,3 0-2 16,2 0 0-16,3 0-2 16,3 4 4-16,0-1-4 15,0 1 4-15,0 0-4 16,0 2 2-16,0-1-5 15,3 1-6-15,5-1-18 16,3 2-55-16,1-7-182 16</inkml:trace>
  <inkml:trace contextRef="#ctx0" brushRef="#br0" timeOffset="258175.1223">28642 11488 227 0,'-2'0'50'0,"2"0"-47"16,0 0-1-16,2 16 31 16,14 8-9-16,2 1 2 15,8 9 5-15,2 3-6 16,2-1-1-16,4 5-7 15,2-1-2-15,0 4 3 16,2 0-5-16,-2-3-4 16,0-5 2-16,-2-2-4 15,-2-5-4-15,-2-4-3 16,-5-3 0-16,-5-7-3 0,-6-4-4 16,-5-4-8-1,-7-7-13-15,-2 0-48 0,0 0-100 16</inkml:trace>
  <inkml:trace contextRef="#ctx0" brushRef="#br0" timeOffset="258438.2477">29274 11529 383 0,'-7'-1'39'0,"4"1"-36"15,-3 1 9 1,-6 18 3-16,-6 8-5 0,-6 11 2 16,-5 2-1-16,-3 4-3 15,1 4 3-15,0-1 0 16,1 2-2-16,2-3-9 16,3 3 0-16,1-5-1 15,1-1-9-15,2-9-13 16,4-4-37-16,6-8-106 15</inkml:trace>
  <inkml:trace contextRef="#ctx0" brushRef="#br0" timeOffset="258842.0386">29601 11953 282 0,'2'16'5'16,"-1"4"13"-16,2 4 16 15,0 1-5-15,1 2-11 16,-1 4-11-16,2-1 4 15,-2 3-4-15,0 2 1 0,0-3 2 16,-1 4-4-16,-1-6 2 16,2-1-1-16,-3-3-2 15,0-1-2-15,0-3-1 16,0-4 4-16,-1 1-2 16,-11 2 4-16,-9-6-3 15,-8 5 0-15,-6-7-5 16,-7 3 0-16,-6-6-2 15,0-6-5-15,2-4-14 16,6 0-25-16,7-11-83 16</inkml:trace>
  <inkml:trace contextRef="#ctx0" brushRef="#br0" timeOffset="259038.6279">29649 11697 247 0,'0'0'128'0,"3"0"-123"16,6 4-5-16,7 7 3 16,4 0-3-16,7 0-22 15,4-5-67-15</inkml:trace>
  <inkml:trace contextRef="#ctx0" brushRef="#br0" timeOffset="259480.6308">30323 12031 238 0,'0'7'6'16,"9"-3"1"-16,21 3 30 16,22 4 3-16,-8-3-14 15,6-2-5-15,7-1-4 16,4-5-4-16,3 0-5 15,-8 0-1-15,-7 0-7 0,-12-8-3 16,-13-3-11-16,-9-3-26 16,-13-8-155-16</inkml:trace>
  <inkml:trace contextRef="#ctx0" brushRef="#br0" timeOffset="259720.5573">30668 11753 231 0,'-8'9'103'0,"1"10"-92"15,3 14-7-15,-2 13 28 16,1 8-5-16,2 4-6 0,1 5-4 16,2-2-7-1,0-4 0-15,0-3-7 0,0-3-3 16,0-8 0-16,0-4-4 15,5-7-6-15,7-6-16 16,7-12-51-16,10-6-123 16</inkml:trace>
  <inkml:trace contextRef="#ctx0" brushRef="#br0" timeOffset="260012.2609">31298 11854 282 0,'0'23'9'0,"0"13"20"16,0 4 23-16,0 4-12 15,0 1-12-15,0 3-10 16,0-1-8-16,0-2-2 15,0-1-3-15,3-5 1 16,4-3-4-16,-3-6-1 16,2 0-1-16,-1-11-1 15,-1 0-4-15,1-9-11 16,-3-7-23-16,2-3-91 16</inkml:trace>
  <inkml:trace contextRef="#ctx0" brushRef="#br0" timeOffset="260461.6876">31569 11539 282 0,'6'12'17'15,"4"7"-12"-15,5 8 32 16,5 10-1-16,-1 6-19 16,4 9 2-16,-4 7-3 15,-4 7-7-15,0 4 2 16,-5-7 4-16,-2-4-3 15,-4-5 1-15,2-1-2 16,-6-3-4-16,0-1-4 16,0 2-2-16,0 0 3 15,0 4-3-15,-12 0 1 16,-1-3 1-16,-7 3-2 0,-6-2-1 16,-9-1 0-16,-5 0-6 15,-6-8 1-15,4-7-6 16,5-8-2-16,4-10-12 15,6-9-17-15,3-7-43 16,5-3-120-16</inkml:trace>
  <inkml:trace contextRef="#ctx0" brushRef="#br0" timeOffset="261400.0434">31914 10896 168 0,'-5'-6'36'0,"5"6"-11"0,0 0 13 15,0 0-15-15,0 0-10 16,0 0-10-16,0 0-1 15,0 0-2-15,0 0 2 16,0 10 0-16,0 2 10 16,0 9 4-16,0 1 1 15,0 4 1-15,0 4-4 16,0 7 4-16,0 6-5 16,0 4-1-16,0 1 1 15,0 0-3-15,0-7-3 16,3-4-2-16,0-6-2 15,0-7 2-15,1-6-4 0,-1-7 0 16,-1-4-1-16,-2-4 1 16,1-3 0-16,-1 0 0 15,0 0 2-15,0 0 0 16,0 0 0-16,2-14-2 16,4-18-1-16,5-18-4 15,5-11 3-15,2-6-1 16,4 2 4-16,-2 6-4 15,-4 8 4-15,-1 10-2 16,0 8 0-16,-2 11-2 16,-2 7 2-16,-4 8-2 15,-4 1 2-15,1 6 0 16,-2-1 2-16,-1 1 1 0,1 0-1 16,-2 0 0-1,0 0-2-15,0 0 0 0,0 0-3 16,2 0 0-16,2 14 3 15,5 17 1-15,3 5 2 16,1 5 2-16,4 3 0 16,-2-4 0-16,1 1 0 15,-4-6-3-15,0-5 1 16,-2-7-3-16,-4-4 2 16,-1-6 1-16,-1-2 1 15,-2-3-3-15,1-5 0 16,-1-3 1-16,-2 0 0 0,1 4-1 15,-1-4 0-15,2 0-1 16,-2 0 0-16,0 0 0 16,0 0-2-16,0 0-1 15,2 0-2-15,0 0-8 16,-1 0-17-16,1-4-54 16,1-7-270-16</inkml:trace>
  <inkml:trace contextRef="#ctx0" brushRef="#br0" timeOffset="271488.4629">13766 14515 381 0,'-12'-22'16'0,"-9"3"-4"16,9 3-3-16,5 7 7 15,4 2-7-15,3 4 2 16,-3-1-5-16,3 0-1 16,0 4-3-16,0 0 9 15,-3 0-2-15,3 0-4 16,0 0-1-16,-4 0-3 16,4 0-1-16,0 4 0 15,0 3-2-15,0 3 0 16,0-1 1-16,0-2-3 0,7-1 0 15,9 0 4 1,3-3-3-16,7-3 2 0,4 0-1 16,-2-12 0-16,-4-7 2 15,-9 2-3-15,-4-5 0 16,-5-1 1-16,-6-2 2 16,0 0 0-16,-6 6 0 15,-11 4 0-15,-9 8 1 16,3 7-1-16,-5 0 1 15,5 11-1-15,0 22-1 16,7 7 0-16,6 1 0 16,4-1 0-16,6-8 0 15,0-10 0-15,9-6 0 16,7-4-3-16,0-7 3 16,4-5 0-16,-1 0 0 0,1 0 0 15,-7-14 0-15,-4-5-1 16,-6-1-1-16,-3 2 3 15,0-4-2-15,-9 9 2 16,-4 3 0-16,-4 6-3 16,4 4 3-16,7 0 0 15,0 0 0-15,6 0-4 16,0 0 4-16,0 0-4 16,0 0-3-16,0 0-9 15,9 0 15-15,4 0-2 16,-2-4-1-16,-2 0 2 15,-6 1-8-15,1 3-10 0,-4 0 17 16,0 0 0-16,0 0-22 16,0 0-74-16,-4 0-31 15</inkml:trace>
  <inkml:trace contextRef="#ctx0" brushRef="#br0" timeOffset="273001.6714">25600 13091 143 0,'4'4'36'0,"4"-4"-36"15,1 0 2-15,10 0 15 16,2 0 2-16,9 0-2 15,4 0 3-15,8 0-2 16,1 0 2-16,6 0 3 16,4 0-3-16,5 0-6 15,5 4 4-15,8-1-8 16,4-3 5-16,4 0-7 16,0 0-5-16,0 0 1 15,-3 0 0-15,1 0-4 16,-5 0 0-16,0 0 1 15,2 4 0-15,6 0-1 16,5-3 4-16,7 1-4 0,8 6 0 16,13-1 3-16,17 0 6 15,19 5 2-15,13-5-5 16,6 0-3-16,11 1 0 16,0-1-2-16,6-1 1 15,4-1-2-15,-9-1 0 16,-4 0 2-16,-9 5-1 15,-5 4 4-15,-5 5 6 16,-3 4-2-16,1-3-4 16,-6 2 0-16,-1 1 2 15,-9 0-3-15,-11-3 3 16,-10-5-7-16,-10 1 1 16,-6-4 2-16,-8-8 0 0,-6 1-1 15,-12-4-1-15,-11 0 0 16,-9 0 0-16,-5 0 0 15,-6 0 1-15,-4-4-2 16,-8 1 0-16,-3-5 0 16,-7 5 0-16,-6 2 0 15,-5-2 2-15,-2 3-5 16,-3-3 3-16,-4 3 0 16,-2 0 0-16,1 0 3 15,-1 0-5-15,2 0 2 16,2 0 0-16,0 0 0 15,-2 0 2-15,0 0-2 0,-1 0 0 16,-2 0-2 0,0 0 1-16,0 0 0 0,-2-3-6 15,-23-9-22-15,-22-11-92 16</inkml:trace>
  <inkml:trace contextRef="#ctx0" brushRef="#br0" timeOffset="274060.1856">24494 9932 256 0,'0'-5'25'15,"0"2"-16"-15,0 1 17 16,0 2 4-16,0 0-6 16,0 0-7-16,0 0-3 15,0 0 1-15,0 10-4 0,0 24-1 16,-4 12 9-16,-4 20-2 16,-1 8-4-16,2 11-7 15,1 2 0-15,2 9-2 16,-3 6 2-16,3-7-1 15,2-4-2-15,1-12 2 16,1-8-1-16,0-11 2 16,0-5-2-16,0-2-1 15,0-9-3-15,0-9 0 16,0-5-1-16,0-4 0 16,0-7-2-16,0-4-8 15,0-6-9-15,0-8-17 16,1-1-44-16,8-19-95 15</inkml:trace>
  <inkml:trace contextRef="#ctx0" brushRef="#br0" timeOffset="274569.7728">24933 10225 292 0,'0'-3'28'16,"0"-1"-18"-16,0 4 19 15,0 0 8-15,-7 0-15 16,-12 0-19-16,-9 7-1 0,-8 14 2 16,-8 2 4-16,-6 8-5 15,-2-4 3-15,2 0-1 16,2-1-2-16,2 0-3 15,7-5 0-15,6 0 0 16,8-9 1-16,8-1 0 16,8-7-1-16,8 0 0 15,1 0-4-15,0 5 0 16,4 10 4-16,12 6 2 16,5 7 2-16,3 0-2 15,5 1 1-15,4 0 0 16,1 0 2-16,6 4-1 15,0-8 4-15,2 1-5 0,3-5 4 16,-5 0-3-16,-2-6 1 16,-9-1-3-16,-5-7 0 15,-5 1-1-15,-6-5-1 16,-4-1 0-16,-4-2 0 16,-2-2-2-16,-3-2-4 15,0 0 0-15,0 0-11 16,0 0-15-16,2 0-52 15,1-17-170-15</inkml:trace>
  <inkml:trace contextRef="#ctx0" brushRef="#br0" timeOffset="275628.0801">25249 10490 211 0,'0'0'65'0,"0"0"-42"15,0 0 4-15,0 0 15 16,0 0-19-16,0 2-11 16,3 14 3-16,11 6 4 15,3 4-4-15,4 6-3 16,-1-3 2-16,2 5-3 16,2-5-4-16,1 1-2 15,-1-1 3-15,6 0-4 16,-1-7-1-16,-3 1 3 15,-2-5-5-15,-3-3-1 16,-6-3-6-16,-4-3 1 0,-4-5-7 16,-3 3-9-16,-4-2-29 15,0 4-47-15,-20-1-118 16</inkml:trace>
  <inkml:trace contextRef="#ctx0" brushRef="#br0" timeOffset="275860.4921">25263 10890 331 0,'-3'0'65'0,"3"0"-60"16,0 0 12-16,0 0 2 0,4 0-13 16,14 2 7-16,4 11-1 15,4 0 1-15,-1 3-5 16,2 1-5-16,-2-1-2 15,2 5-1-15,0-5-6 16,0 2-7-16,1 0-17 16,-4 0-60-16,-3-4-215 15</inkml:trace>
  <inkml:trace contextRef="#ctx0" brushRef="#br0" timeOffset="276319.5573">25170 11091 269 0,'0'3'48'16,"0"-2"-31"-16,0-1 21 16,0 4-6-16,0 4-19 15,0 9-8-15,0 13 8 16,-7 8 1-16,-1 4-1 16,2 2-7-16,0 0-6 15,2 1 0-15,-1 2-4 16,1 5-19-16,-1-2-46 15,-4-5-273-15</inkml:trace>
  <inkml:trace contextRef="#ctx0" brushRef="#br0" timeOffset="277397.6308">23838 14904 418 0,'0'-3'11'0,"0"-1"-8"16,0 0 0-16,0 4-3 15,0 0 0-15,0 8-1 16,0 11 1-16,0 9 4 16,0 9 5-16,0 11 6 15,0 10-2-15,-2 4 1 16,-5 12 2-16,-3 4-6 0,1 2-3 16,1 0 0-16,5-6-3 15,3-4-2-15,0 0 0 16,0-11 0-16,0-3-1 15,0-16 0-15,0-4 0 16,0-7-1-16,0-9 0 16,0-7 0-16,0-2-4 15,0-7-3-15,0-4-8 16,0 0-17-16,3 0-45 16,8-22-140-16</inkml:trace>
  <inkml:trace contextRef="#ctx0" brushRef="#br0" timeOffset="277989.6695">24381 15029 54 0,'-3'0'243'0,"3"0"-221"0,-3 0 1 16,3 0 16 0,-1 0-12-16,-1 0-9 0,-2 0-7 15,-9 12 1-15,-7 5-1 16,-6 10-2-16,-5-1 5 15,-3 5-4-15,-2 4 0 16,-5 1-3-16,-5 4-3 16,-2 1-4-16,-4-1 0 15,-1-3 1-15,2-1-1 16,5-2 0-16,8-10-1 16,8-4 1-16,10-6 0 15,9-7 1-15,7-2-1 16,4-2 0-16,0 0-1 15,0 2-4-15,4 9 0 16,13 3 5-16,7 2 0 0,-1 4 3 16,6 2 0-16,-3 1-1 15,4 0 0-15,0 3-1 16,3-4 1-16,1-4 2 16,-1 4-2-16,2-9 0 15,-7 0 3-15,-3-2-2 16,-3-3-2-16,-7 0-1 15,-4-3 0-15,1-1-6 16,-3-3-4-16,0 2-3 16,1-1-18-16,2-5-76 15,-1 0-165-15</inkml:trace>
  <inkml:trace contextRef="#ctx0" brushRef="#br0" timeOffset="278590.1545">24487 15642 391 0,'-3'0'20'16,"3"0"-9"-16,0 0 7 15,0 0-13-15,0 0-5 16,1 0-1-16,11 9 1 15,6 5 4-15,0 3 3 0,2-2 0 16,-1 7 0 0,1 3 2-16,-1 6-2 0,-2-2 0 15,0 7-2-15,-4 1 2 16,-4 0-2-16,-4 7-2 16,-5-3-1-16,0 3-1 15,-9-3-1-15,-10-2 1 16,-5-5 0-16,-4-2-1 15,0-6 0-15,-3-1 0 16,0-10 1-16,-2 0-1 16,3-8 0-16,3-7-2 15,-3 0 1-15,5 0 0 0,1 0-3 16,9-7-2 0,5 0 4-16,5 6 2 0,5-2-1 15,0 3-1-15,0-4-1 16,0 1-1-16,5-1 3 15,13-3 1-15,7 6 0 16,5-2 0-16,4 3 1 16,3 0 3-16,1 0-1 15,3 15 0-15,-3-4 2 16,-5 3-1-16,-1 1-3 16,-3-1-1-16,-2-3 1 15,-3 0-1-15,-3 0 0 16,-2-4-2-16,-4 2-4 15,3-3-7-15,0-6-17 16,6 0-85-16,-1 0-199 0</inkml:trace>
  <inkml:trace contextRef="#ctx0" brushRef="#br0" timeOffset="279107.4225">25464 15709 322 0,'-2'0'43'0,"2"0"-40"16,0 0 7-16,0 0 8 16,3 0-14-16,18 0 4 15,11 0 6-15,11 0 1 16,11 0 3-16,4 0 2 16,3 0-6-16,-4 0-1 15,0 0 0-15,-5 0-5 16,-6 0-3-16,-3 0-5 15,-7 0-5-15,-9 0-6 16,-8 0-12-16,-8 3-36 16,-11 7-77-16,0 2-157 15</inkml:trace>
  <inkml:trace contextRef="#ctx0" brushRef="#br0" timeOffset="279348.1913">25579 15987 346 0,'0'4'0'15,"3"-1"0"-15,19-3 22 16,15 0 6-16,10 0-12 16,8 0 2-16,0 0 1 15,-4 0-9-15,-2 0-1 16,-8 0-7-16,-4-7-2 0,0 3-2 15,-4-2-7 1,-2 1-21-16,-1-2-68 0,-7 3-163 16</inkml:trace>
  <inkml:trace contextRef="#ctx0" brushRef="#br0">27530 15940 18 0,'-9'0'308'0,"-1"0"-277"0,9 0-7 15,1 0 8-15,0 0-5 16,0 0-18-16,0 0-4 15,0 0-4-15,0 0 1 16,10 3 1-16,6 5 3 16,8 4 5-16,6 2 0 15,3 3-3-15,1 2 1 16,5-1 0-16,4 1-5 16,4-2 4-16,0 3-4 15,-2-5 3-15,-2-1-5 16,-2-6 2-16,-4 1 1 0,3-4-1 15,3-5-1 1,4 0 1-16,2 0-2 0,-3-8-2 16,-3-9 0-16,-7-2 0 15,-6-5-3-15,-3 0 1 16,-5-6 1-16,-7-2 1 16,-3 2-2-16,-6-4 2 15,-5-2-2-15,-1-3 2 16,0-2-2-16,-16-3 2 15,-6 0 0-15,-4-1 0 16,-5-2 1-16,-6 3 0 16,-2 8 3-16,-1 6-3 15,-5 8 2-15,5 3-1 16,2 6 1-16,4 1-3 0,6 7 1 16,-2 3 1-16,3 2-2 15,-1 0 1-15,-2 10-1 16,-1 12 0-16,-4 11 2 15,-1 14-2-15,-1 9 1 16,0 10 0-16,1 3 0 16,2 8 0-16,2 1-1 15,0 6 2-15,2 0 1 16,3 9-3-16,7-1 5 16,7-5-4-16,9-3 3 15,4-2 1-15,3-2-3 16,19 2 1-16,9-6-3 15,5 6 3-15,4-2-1 16,6-3 0-16,4-9 1 16,7-8-3-16,1-8 1 0,4-12-1 15,3-3 1-15,0-7-1 16,5-8 0-16,-70-22-4 16,132 13-6-16,-71-13-7 15,-5-6-10-15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27:57.3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8216 1935 315 0,'-8'-11'32'0,"1"1"-14"16,-2-2 2-16,6 8 14 15,3 4-7-15,0 0-11 16,0 0-5-16,0 0-1 15,-3 0 2-15,3 0-4 0,0 0-2 16,0 0-2-16,0 0-1 16,0 0-3-16,0 15-2 15,0 22 0-15,0 26 2 16,0 29 2-16,-3 21 1 16,3 9-2-16,-3 5 1 15,3-4-2-15,0-4 0 16,0-6 0-16,0 0 0 15,3-7 1-15,0-5-1 16,0-12 0-16,0-15 0 0,0-11-1 16,3-12 2-1,-3-7-2-15,1-8-1 0,-1-4 0 16,-3-9-5-16,3-7-11 16,-3-5-27-16,0-11-62 15,0-10-151-15</inkml:trace>
  <inkml:trace contextRef="#ctx0" brushRef="#br0" timeOffset="395.826">8753 2493 265 0,'0'-4'52'0,"0"4"-51"16,0 0 21-16,0 0 38 0,0 0-20 15,-6 0-6-15,-13 13-16 16,-14 19-12-16,-12 10-5 16,-7 9-1-16,-9 9 0 15,-5 4-1-15,-1 2-4 16,-2 1-1-16,5-4-1 16,12-11 4-16,19-12 2 15,14-10-2-15,14-6 0 16,5 2-4-16,18 3 2 15,18 5 4-15,15 0 0 16,7-2 2-16,10-2 0 16,1-4 1-16,1-3 1 0,-7-1 0 15,-2-3-2-15,-3-4 6 16,-4-4-5-16,-9-2 1 16,-5-1-3-16,-10-3-2 15,-3 0-6-15,-8-1-9 16,0 0-39-16,-11-4-195 15</inkml:trace>
  <inkml:trace contextRef="#ctx0" brushRef="#br0" timeOffset="1243.4634">9741 2464 77 0,'-3'-1'53'15,"3"-6"-45"1,0 5 0-16,0-1 30 0,0-1 9 16,0 4-6-16,0 0-7 15,0 0-6-15,0 0 6 16,0 0-6-16,-4 0-6 16,4 0-9-16,0 0-12 15,-1 0-1-15,1 12-2 16,0 18 2-16,0 19 13 15,0 16-4-15,0 15-5 16,0 1 2-16,1 6-2 16,6 6 3-16,0 2-7 0,-4-5 2 15,-3-4-1 1,0-10 0-16,0-11-1 0,0-4 2 16,0-6-2-16,0-10 1 15,0-8-1-15,0-9-1 16,0-10 1-16,0-6 1 15,0-7 2-15,0-1-3 16,0-2 0-16,0 0 0 16,0-1 0-16,0-1 1 15,0 1 0-15,0 1-1 16,0-2-4-16,0 0-2 16,0 0-9-16,0 0-46 15,-3 0-243-15</inkml:trace>
  <inkml:trace contextRef="#ctx0" brushRef="#br0" timeOffset="1890.3146">10552 2419 120 0,'0'0'61'15,"0"0"-57"-15,0 0 9 16,0 0 22-16,0 0 2 0,0 0-9 15,0 0-7-15,0 0 1 16,0 0 0-16,0 0-5 16,0 4-6-16,0 18-5 15,0 14 13-15,0 15-6 16,-3 12-3-16,-7 13-2 16,4 7 1-16,0 7-5 15,0 5 4-15,6 0-3 16,0-8-2-16,0-6-3 15,12-12 2-15,10-4-2 16,5-6 1-16,0-3 0 16,7-8-1-16,2-6-1 0,-3-8 1 15,-1-9 0-15,3-6-1 16,1-11-1-16,0-3 0 16,4-5-2-16,-2 0-3 15,3-13-10-15,-2-12-38 16,-2-9-171-16</inkml:trace>
  <inkml:trace contextRef="#ctx0" brushRef="#br0" timeOffset="2225.9381">11546 2526 301 0,'0'4'43'0,"0"24"-26"16,-3 16-17-16,-15 19 25 16,-3 16 0-16,-6 11-11 15,-1 12-9-15,7 1 2 16,6-3 0-16,8-13-3 16,7-13-4-16,0-13 1 15,22-11-1-15,5-7-2 16,9-11 2-16,4-6 0 15,7-11 2-15,6-5 1 16,5-8-3-16,6-2 5 16,2-1-3-16,-2-18-2 15,-6-5-4-15,-6-10-5 0,-2-3-18 16,-9-6-75-16,-2-2-193 16</inkml:trace>
  <inkml:trace contextRef="#ctx0" brushRef="#br0" timeOffset="2774.2555">12504 2541 326 0,'-5'0'16'0,"2"0"-9"16,0 9-7-16,-4 24 18 16,-2 19 0-16,-3 16-4 15,-3 11-2-15,6 5-5 16,3 2 5-16,6-1-5 15,0-9 0-15,9-7-3 16,9-15 2-16,3-8-3 16,6-10-1-16,2-5-1 15,9-9-1-15,5-10 2 16,8-8-2-16,2-4-3 16,6-6 3-16,-1-14-1 15,-6-5 1-15,-4-3-9 16,-5-4-18-16,-7-3-36 15,-10-8-95-15</inkml:trace>
  <inkml:trace contextRef="#ctx0" brushRef="#br0" timeOffset="2976.3956">12545 2417 410 0,'-10'-4'15'15,"7"3"-15"-15,3-3-40 16,10 0 40-16,28 0 12 16,14-3-1-16,14-2-11 15,8 3 0-15,1 1-3 0,-7 3-6 16,-3 2-15-16,-10 0-156 16</inkml:trace>
  <inkml:trace contextRef="#ctx0" brushRef="#br0" timeOffset="3155.1065">12587 2751 449 0,'-7'5'0'0,"7"2"-22"16,4 3 22-16,26 2 5 15,15-4 9-15,16 0-7 16,14-5-7-16,4-3-18 0,1 0-39 15,4-7-126 1</inkml:trace>
  <inkml:trace contextRef="#ctx0" brushRef="#br0" timeOffset="3411.7532">14042 2541 359 0,'-12'0'14'16,"1"17"-7"-16,1 24-7 0,1 22 13 15,-4 20-4-15,7 14 0 16,-4 12 2-16,3 1-1 16,3 0-6-16,-2-5 3 15,3-12-7-15,-3-5 0 16,0-9-8-16,-9-14-6 15,0-14-40-15,-11-20-200 16</inkml:trace>
  <inkml:trace contextRef="#ctx0" brushRef="#br0" timeOffset="3779.8916">14000 2478 328 0,'45'-8'16'16,"13"1"-16"-16,14 7 21 16,2 0-7-16,1 11-1 15,-3 12-1-15,-7 2 2 16,-17 3-6-16,-21 3-8 16,-18 8-4-16,-12 6 1 15,-39 12 3-15,-29 6-8 16,-12 0-2-16,3-3 8 15,5-5 2-15,14-3 4 16,12-4 6-16,10-9-2 16,13-9 3-16,13-10-5 15,13-2-5-15,3-4 3 0,30-2-4 16,22-1 10-16,26-6 0 16,23-5-8-16,23 0-2 15,15 0-2-15,14 0-5 16,16 0-40-16,7 7-59 15,0 3-148-15</inkml:trace>
  <inkml:trace contextRef="#ctx0" brushRef="#br0" timeOffset="4230.0456">17924 2347 340 0,'7'-16'6'15,"-7"16"1"-15,0 0 13 16,0 0 25-16,0 2-17 15,-10 33-19-15,-22 30 3 16,-20 39-1-16,-16 23-1 16,-14 17-10-16,-5 6 0 15,3-9-7-15,2-11-5 16,11-25-26-16,19-34-63 16,16-32-102-16</inkml:trace>
  <inkml:trace contextRef="#ctx0" brushRef="#br0" timeOffset="4446.5797">17824 2313 261 0,'33'41'54'16,"7"20"-36"-16,17 17-3 15,-5 10 14-15,-4 2-10 16,-2 3 4-16,-4-2-11 15,-7-7-7-15,-9-6-5 16,-14-7-5-16,-12-13-3 16,-2-12-14-16,-27-11-32 15,-26-14-182-15</inkml:trace>
  <inkml:trace contextRef="#ctx0" brushRef="#br0" timeOffset="4603.9895">17475 3105 368 0,'4'0'0'0,"35"0"-18"16,27 0 18-16,17-12 13 15,19-6-13-15,12-10-8 16,12-2-16-16,-4-3-51 16,-10-7-138-16</inkml:trace>
  <inkml:trace contextRef="#ctx0" brushRef="#br0" timeOffset="4776.3298">18964 2684 218 0,'0'45'22'15,"0"16"-11"-15,0 13 20 16,0 3 10-16,0 3-4 16,0-3-14-16,3-5-17 15,3-11-6-15,-3-10-9 16,-3-13-8-16,0-10-14 15,0-14-93-15</inkml:trace>
  <inkml:trace contextRef="#ctx0" brushRef="#br0" timeOffset="5053.5332">19113 2505 171 0,'62'0'28'16,"9"0"-24"-16,9 0 24 16,-7 11 10-16,-10 11-5 15,-21 3-10-15,-18 3-7 16,-20 2-7-16,-4 3 8 16,-30 3 12-16,-21 3-3 15,-15 2-9-15,-5-3-4 0,3-6-10 16,5-1-3-1,5-7-6-15,3-4-13 0,10-6-18 16,5-14-44-16,25 0-97 16</inkml:trace>
  <inkml:trace contextRef="#ctx0" brushRef="#br0" timeOffset="5249.9513">19934 2661 185 0,'20'52'70'0,"-3"17"-44"16,-2 4 3-16,-9 2 8 15,-5 3-21-15,1-3-7 0,-1-6-5 16,1-12-4-16,-2-11-4 16,0-15-16-16,0-13-5 15,0-14-65-15</inkml:trace>
  <inkml:trace contextRef="#ctx0" brushRef="#br0" timeOffset="5550.0023">19960 2398 367 0,'9'-5'0'0,"30"3"-8"16,13 2 8-16,17 0 16 0,5 0-8 15,13 2 1-15,-1 8-5 16,-3 2 0-16,-14 2 1 16,-17-1 0-16,-24 1-2 15,-14 0 0-15,-14 1-1 16,-16 10 2-16,-32 6 11 16,-14 7-7-16,-13 0-5 15,4-4 1-15,5-2-3 16,2-6-1-16,4-4-4 15,6-5-7-15,11-2-17 16,15-8-32-16,7-1-67 16</inkml:trace>
  <inkml:trace contextRef="#ctx0" brushRef="#br0" timeOffset="5706.7215">21170 2661 412 0,'0'0'0'0,"0"3"-67"15,-9-1 44-15,-17-2-152 16</inkml:trace>
  <inkml:trace contextRef="#ctx0" brushRef="#br0" timeOffset="6696.3121">7734 3652 138 0,'-12'13'74'16,"6"-7"-64"-16,2-6-10 15,4 2-6-15,0 5 2 16,0 0 3-16,16 8 1 16,14 0 1-16,15 2 5 0,26 0 7 15,29-1-2 1,30-5 0-16,33-2-7 0,26-7 7 16,17-2-2-16,15 0-2 15,16 0-1-15,11 2 1 16,14-1 5-16,11 2 3 15,12 8 0-15,18 0-4 16,18 7 4-16,13 2-5 16,14 5-8-16,5 1 7 15,1 1 1-15,-2-3-9 16,-9 1 5-16,-6-3 1 16,-5-5-1-16,-1-1 0 15,-3-4 7-15,-4-1-3 16,-2 0-3-16,-4-1-7 15,-3-6 1-15,-5-2 0 0,-7-2 0 16,-11 0-1-16,-7 0 0 16,-8 0 0-16,-7-2 0 15,-5-5-2-15,-4-5-1 16,-11-1 1-16,-2-2 0 16,-3 1 0-16,-18 1-2 15,-13 4 4-15,-6 9 0 16,-16 0 1-16,-7 17 1 15,-4 16-1-15,-19 7 0 16,-9 9-1-16,-13 4-1 16,-21 9 0-16,-14 2-13 15,-27-10-96-15</inkml:trace>
  <inkml:trace contextRef="#ctx0" brushRef="#br0" timeOffset="8742.0937">10572 5889 350 0,'-48'-22'44'16,"5"4"-33"-16,7 16-3 15,0 2 8-15,4 0-5 16,3 17-1-16,-1 18-2 16,2 22-4-16,1 23-1 0,9 22 0 15,6 15 2 1,9 6-3-16,3-1 1 15,15-10-3-15,19-12 0 0,17-14-1 16,19-20-1-16,14-15 1 16,10-26 1-16,13-25 3 15,4-13-2-15,8-44 1 16,2-23-1-16,-11-11-1 16,-19-8 0-16,-27-2-2 15,-28-5 2-15,-30-3 2 16,-12 3 0-16,-39 6-2 15,-26 16 1-15,-13 18 2 16,-14 24 5-16,-12 18 2 16,-1 16-6-16,5 8-2 15,5 3-2-15,23 19 0 0,16 8-9 16,27 7-13-16,21 5-15 16,14 2-61-16,29-10-103 15</inkml:trace>
  <inkml:trace contextRef="#ctx0" brushRef="#br0" timeOffset="9199.7553">12829 5866 347 0,'-51'-9'32'0,"-10"9"-25"16,-9 0 3-16,-15 20 10 16,-6 20-11-16,-9 15-4 0,-8 18 2 15,7 9 2-15,13 0-3 16,21-7 2-16,24-3-1 16,23-5-4-16,20 3-3 15,8-2-2-15,30-7 2 16,24-7-5-16,23-12 4 15,22-6 1-15,9-7 1 16,14-10-1-16,-3-9-5 16,-6-10-6-16,1-10-29 15,-11-30-136-15</inkml:trace>
  <inkml:trace contextRef="#ctx0" brushRef="#br0" timeOffset="9423.6276">13620 5889 378 0,'0'6'32'0,"0"36"-32"15,0 21 0-15,0 20 7 16,0 12 1-16,0 7-3 16,0-3-5-16,10 0 4 15,2-3-4-15,1-9 0 16,1-3 0-16,-5-14-8 15,-3-12-7-15,-6-17-15 16,0-19-45-16,0-22-157 16</inkml:trace>
  <inkml:trace contextRef="#ctx0" brushRef="#br0" timeOffset="9925.0455">13642 5541 282 0,'27'-20'41'16,"12"3"-38"-16,16 4 5 15,9 1 23-15,11 9-5 16,7 3-10-16,-1 3 0 16,2 21-5-16,-10 12-8 15,-5 14 0-15,-6 6-3 16,-10 6 4-16,-17 0-4 15,-9-5 1-15,-14-3-1 0,-12-2 0 16,-6-2 0-16,-35 4 0 16,-18-4 3-16,-22-4-3 15,-7-4 1-15,-3-6-1 16,2-3-1-16,3-7 1 16,2-5 0-16,11-8 0 15,16-4 0-15,17-5 0 16,22 0 2-16,9-2 1 15,9 3-3-15,6 10-3 16,18 3 3-16,19 11 0 16,8-3 4-16,8 1-3 0,13-3 1 15,0 0 4-15,1-4 1 16,6 0 2-16,6 1 4 16,-5-5 2-16,-2 2-7 15,-12-3-6-15,-14-5-2 16,-14-2-2-16,-6-4-2 15,-11-1-7-15,-12-1-9 16,-3-1-25-16,-6-1-114 16</inkml:trace>
  <inkml:trace contextRef="#ctx0" brushRef="#br0" timeOffset="12025.8149">18531 5637 299 0,'0'-10'14'0,"0"10"-7"16,-5 0 10-16,5 0 1 15,0 0-1-15,0 32-16 16,2 22 7-16,4 27 13 16,-2 23 2-16,-4 13-10 15,0 2-4-15,0 1-3 16,0-8-3-16,-6-10-3 16,-5-12 0-16,-1-9-1 15,1-11-1-15,-2-15-4 16,5-17-9-16,4-16-37 15,4-22-78-15</inkml:trace>
  <inkml:trace contextRef="#ctx0" brushRef="#br0" timeOffset="12347.9736">19077 5982 233 0,'-4'0'108'15,"-25"0"-108"-15,-11 26 0 16,-14 7 8-16,-8 4 3 16,-7 3-10-16,5-2 1 15,6-7 2-15,13-7 0 16,13-6 1-16,15-4-3 16,14-3-2-16,3 1-6 0,9 6 3 15,17 7 3 1,12 4 1-16,6 6-1 0,7 3 5 15,3 1-2-15,6-1 4 16,-5-4 0-16,0 2 1 16,-3-9-4-16,-3 0-3 15,2-7-1-15,-1-8-11 16,-1-6-16-16,3-6-42 16</inkml:trace>
  <inkml:trace contextRef="#ctx0" brushRef="#br0" timeOffset="12731.985">19473 6428 147 0,'0'0'148'16,"10"0"-138"-16,15 3-10 16,18-1 21-16,12-2-10 15,10 0-3-15,2 0 6 16,-1-11-2-16,-10-6-2 15,-9-4-7-15,-7-3 0 16,-16-2 2-16,-9-3-5 16,-15-7-1-16,-3-1-5 15,-30 3-6-15,-16 2 3 16,-12 13 8-16,-11 9 1 16,3 10 9-16,8 0 2 15,7 19 3-15,12 12-2 0,8 7-8 16,12 10 2-16,4 6-4 15,15 5 3-15,3 1-5 16,21 0 1-16,15-5 2 16,9-10-2-16,10-2 2 15,7-13-3-15,3-10-3 16,2-10-9-16,-1-10-18 16,-1-8-50-16</inkml:trace>
  <inkml:trace contextRef="#ctx0" brushRef="#br0" timeOffset="13046.6878">20356 6291 303 0,'4'31'24'0,"4"7"-21"0,3 14-1 16,-3 4 7-16,0-3-3 15,-2 0 2-15,1-5 0 16,-6-10 1-16,2-7-6 15,-3-9 0-15,0-11-3 16,0-3 1-16,0-6-1 16,0-2-1-16,0-2 0 15,0-20-3-15,2-16-20 16,4-16 21-16,6-9 2 16,9-4 2-16,1 2 0 0,8 12 2 15,3 10 0-15,-2 10 3 16,2 10-1-16,0 3-5 15,-5 8-7-15,-1 2-17 16,-2 5-74-16</inkml:trace>
  <inkml:trace contextRef="#ctx0" brushRef="#br0" timeOffset="14261.9478">21027 6287 205 0,'0'0'59'16,"0"0"-48"-16,0 0-6 15,0 7 26-15,0 15-22 0,1 18 11 16,1 5 3-16,-1 9-7 16,2 1 2-16,-1-2-5 15,3-1-2-15,-5-6-6 16,3-2-4-16,0-3 1 15,-3-9-2-15,0-10 0 16,4-10 0-16,-4-9 0 16,1-2 0-16,2-1 0 15,2-1 0-15,1-21 2 16,3-9 2-16,-1-7-4 16,-1 2-1-16,-7-2 1 15,0 9 0-15,0 4 0 0,0 9 1 16,0-1 0-16,-3 6 0 15,-5 0 0-15,4-1 1 16,1 0-2-16,3-1 0 16,0-1-1-16,0-1-2 15,0-4-2-15,6 5 5 16,3-5-1-16,-3 4 2 16,1-3 2-16,1 1-3 15,3 0 0-15,2-1 1 16,1 5-1-16,3-2 0 15,1-1 2-15,1 6-2 16,0 2 0-16,2 1 0 16,-4 3 1-16,1 4 0 0,-6 0-1 15,1 6 0-15,-1 17 1 16,4 14 4-16,-1 3 3 16,1 6-1-16,1 1-3 15,2-1 2-15,0-4 0 16,1 2-4-16,3-4 0 15,-1-4 1-15,4 1-1 16,2-4-2-16,2-7 2 16,3-4 1-16,-4-7 0 15,3-9 1-15,4-6-1 16,-1 0-2-16,4-6 1 16,-2-14-1-16,-1-7 3 0,-1-4-3 15,-9-8 0 1,0-5 0-16,-6-7-1 0,-4-5-3 15,-7 1-1-15,-5 4 3 16,-4 7-1-16,0 10 1 16,-10 6-1-16,-7 8 2 15,-5 3 0-15,-2 9-1 16,0 1 0-16,4 7 1 16,1 0-1-16,6 8 1 15,-5 16 0-15,6 5-2 16,2 12 4-16,4 6-2 15,6 6 3-15,0 2 0 16,0-2-2-16,6 0 0 16,14-6-1-16,7-3 2 15,11-4 0-15,3-7 0 0,5-9-1 16,7-10 0-16,-2-8 0 16,5-6 0-16,4-10-1 15,3-17-2-15,-1-9 0 16,2-11 2-16,-2-6-6 15,-3-16 4-15,-2-16-6 16,-5-10 0-16,-7-5-11 16,-5 7-3-16,-13 16 16 15,-6 14 6-15,-9 18 0 16,-3 11 1-16,-9 10 4 16,0 10 1-16,0 6 2 15,0 4-2-15,-3 4-4 0,-8 5-2 16,-2 23 1-16,-6 15-1 15,-3 17 2-15,2 9 3 16,0 6 0-16,7 1 2 16,7 6-2-16,6-5 0 15,0-3-5-15,16-8 3 16,11-9-3-16,11-5 0 16,5-8 0-16,5-7-2 15,2-13-9-15,5-11-13 16,5-13-106-16</inkml:trace>
  <inkml:trace contextRef="#ctx0" brushRef="#br0" timeOffset="14597.9702">23844 6335 360 0,'1'-1'10'0,"35"1"-10"16,10 0 18-16,11 0-10 16,7 3-5-16,6 6-2 15,-1-6-1-15,-5 5-4 16,-9-1-17-16,-19-1-143 16</inkml:trace>
  <inkml:trace contextRef="#ctx0" brushRef="#br0" timeOffset="14777.9828">23938 6672 410 0,'12'0'12'0,"26"4"-12"16,15-4 17-16,11 0-17 15,14 0-1-15,11 0-11 16,4-4-14-16,-2-7-93 15,-7-7-117-15</inkml:trace>
  <inkml:trace contextRef="#ctx0" brushRef="#br0" timeOffset="15167.8626">25086 6035 341 0,'12'19'0'16,"29"4"0"-16,17 5 12 15,12 5 11-15,5 5-7 16,-5 3-4-16,-7-3 0 16,-17 1 1-16,-12-1-2 15,-14 1-1-15,-13 1-3 16,-7 4-1-16,-24 1-3 15,-21 7 4-15,-10-1-2 16,-5 2 0-16,2-7-1 16,8-2 0-16,12-10 1 0,16-12 1 15,11-9 1 1,10-6-2-16,1 0-5 0,12 1 0 16,28 3 7-16,17 0-3 15,14 0-4-15,9-2-2 16,1-2-6-16,4 0-2 15,-5-5-11-15,-7-2-29 16,-11 0-87-16</inkml:trace>
  <inkml:trace contextRef="#ctx0" brushRef="#br0" timeOffset="17118.1025">15847 7894 302 0,'7'0'11'0,"-7"0"-11"16,0 0 0-16,3 4 5 15,8 40-1-15,7 14 8 16,-3 19-4-16,6 13 7 15,-2 8 0-15,-1 4-1 16,0-2-8-16,-2-8-2 16,-1-11-3-16,-1-12-1 15,-4-14 0-15,-3-17-1 16,-4-13-9-16,-1-7-4 16,-2-11-10-16,0-7-33 15,-3-10-139-15</inkml:trace>
  <inkml:trace contextRef="#ctx0" brushRef="#br0" timeOffset="17425.67">15993 7809 257 0,'0'-27'31'0,"9"5"-24"16,17 0 0-16,8 3 6 15,1 7-6-15,3 6-4 16,1 6 0-16,0 0 6 15,1 3 0-15,-1 18 4 16,-7 5-4-16,-3 5-6 16,-7 1-2-16,-5 5 3 0,-11 0 0 15,-6 2 0-15,0-1 3 16,-9 1 3-16,-15-2-1 16,-4 3 1-16,-5-6-3 15,-6 4-2-15,-5-4-2 16,3-3-3-16,3-6-3 15,9-3-6-15,9-6-26 16,10-5-73-16,10-11-158 16</inkml:trace>
  <inkml:trace contextRef="#ctx0" brushRef="#br0" timeOffset="17741.5278">16435 8131 145 0,'0'24'116'0,"0"17"-113"16,0 10 3-16,6 5 5 16,4 1-1-16,13-9 0 15,2-1-2-15,5-12-5 16,6-10 2-16,1-9 1 16,6-14 2-16,3-2 1 15,-1-15-2-15,0-14-7 16,-9-8 1-16,-13-9-2 15,-13-10 1-15,-10-2 0 16,-13-6 0-16,-22 3 1 16,-11 12 6-16,1 13 7 15,2 17-2-15,7 11-7 0,7 8-5 16,9 0-5-16,8 0-21 16,6 11-13-16,6-2-117 15</inkml:trace>
  <inkml:trace contextRef="#ctx0" brushRef="#br0" timeOffset="18018.4133">16972 7780 240 0,'-6'0'49'0,"4"0"-49"16,2 5 0-16,0 24 8 15,3 11 8-15,13 19-4 16,4 3 1-16,6 11-2 16,2-2 5-16,5-2-5 15,3-6-3-15,-1-9-4 16,1-9-4-16,1-11 0 16,-5-7-1-16,-10-11-6 15,-5-5-5-15,-5-4-11 16,-5-7-16-16,-7 0-99 15</inkml:trace>
  <inkml:trace contextRef="#ctx0" brushRef="#br0" timeOffset="18416.5283">17396 7942 262 0,'0'0'6'16,"3"0"-5"-16,12 6 15 15,5 11 15-15,10 9-14 16,5 5-2-16,-3 4 0 16,3 2-3-16,-1 0 2 15,-1-5-9-15,-2-3-2 16,-4-3-3-16,2-8-1 15,-7-4-8-15,-3-4-25 16,-8-10-98-16</inkml:trace>
  <inkml:trace contextRef="#ctx0" brushRef="#br0" timeOffset="18702.8115">17880 7833 290 0,'0'0'40'16,"2"0"-36"-16,1 8-4 16,0 13 12-16,3 8 7 15,-2 11-5-15,0 8-5 16,-1 10 4-16,-3 8 3 16,0 6 1-16,-11 4-5 15,-8 1-2-15,-6 1 0 0,-7-5-3 16,-5 2-5-16,-8-5-1 15,-4-4-1-15,-5-6-1 16,-5-8-5-16,0-5-1 16,1-11-16-16,6-10-36 15,7-11-90-15</inkml:trace>
  <inkml:trace contextRef="#ctx0" brushRef="#br0" timeOffset="19286.054">15989 7293 106 0,'-9'0'103'0,"-26"9"-103"15,-11 14 3-15,9 0 5 16,-1 7 3-16,0 5-2 15,-2 7 7-15,1 10 5 16,0 16 4-16,-3 17-3 16,6 22 2-16,7 21 1 15,9 15-10-15,8 7-9 0,12 7-3 16,0-9 0-16,32-13-3 16,11-13 0-16,11-17-3 15,14-15-3-15,7-9-1 16,10-13-9-16,3-16-8 15,9-15-46-15,-6-26-150 16</inkml:trace>
  <inkml:trace contextRef="#ctx0" brushRef="#br0" timeOffset="19683.7801">18109 7634 228 0,'47'19'70'16,"9"13"-62"-16,11 9 1 15,-3 13 0-15,-7 7-1 16,-5 11 0-16,-5 9 0 16,-8 10-1-16,-7 1 6 0,-10-4 0 15,-8 0 7-15,-11 0 0 16,-3-3-6-16,0 0-3 16,-20-2-7-16,-11 0-1 15,-9 0 1-15,-8-5-3 16,-7-5-1-16,-2-8 1 15,0-13-2-15,2-12-1 16,10-14-13-16,12-20-16 16,19-12-80-16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30:41.00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5450 1251 117 0,'6'0'27'0,"-3"0"-21"16,-3-6 23-16,0 5 2 15,0 1-13-15,0-2-12 16,0 0 3-16,0 0-1 16,0 2-4-16,0 0-4 15,0 0-1-15,0 0-10 16,0 0-5-16,0-2-7 16,0 1-11-16,0-2 2 15,0 1 12-15,6-1-19 0</inkml:trace>
  <inkml:trace contextRef="#ctx0" brushRef="#br0" timeOffset="930.0982">5542 1181 125 0,'-3'0'43'16,"2"0"-21"-16,-1 0 22 16,2 0 12-16,-3 0-2 15,0 0-9-15,-1-6-8 16,-2-3-9-16,-3-1-8 15,0 1-3-15,-1 0-4 16,-4-2 1-16,-2 4 1 16,-1-4-5-16,-8 5 2 15,-8 4-6-15,-3 2-3 16,-7 0-2-16,-2 7-1 16,-7 15 2-16,-3 10-2 15,1 5-2-15,-1 8 2 0,9 1-4 16,7 3 4-16,9-4-3 15,12-3 2-15,8-3-3 16,10-4 0-16,0 0 0 16,13-1 3-16,15-1 0 15,8-2-1-15,6-5 2 16,10-8 0-16,2-6 1 16,0-7-1-16,4-3 1 15,0-2 2-15,-4 0-3 16,-11 0 0-16,-10 0-5 15,-9 0-10-15,-5 0-15 16,-7 0-21-16,-3 0-50 0,-3 0-217 16</inkml:trace>
  <inkml:trace contextRef="#ctx0" brushRef="#br0" timeOffset="10873.7819">6072 1266 24 0,'0'0'28'0,"0"1"-10"0,0-1 5 16,0 0 1-16,0 0-9 15,0 0 3-15,0 0-2 16,0 0 2-16,0 0-1 16,0 0-1-16,0 0 2 15,0 0 2-15,0 0-5 16,0 0 4-16,0 0 1 15,0 0-3-15,0 0 1 16,0 0-2-16,0 0-7 16,0 0-6-16,0 0-2 15,0 0 1-15,0 0-2 16,0 0-5-16,0 0-2 0,0 0-3 16,0 0-12-1,0 0-28-15,0 0-73 0</inkml:trace>
  <inkml:trace contextRef="#ctx0" brushRef="#br0" timeOffset="11414.4729">6072 1266 151 0,'33'22'47'16,"-36"-24"-18"-16,3 2 19 16,-3 0 0-16,3 0-23 0,0 0-2 15,-2 0-3-15,-1 0-7 16,0 0 1-16,0 0-2 16,-4 0-2-16,4 0-3 15,-3 0-6-15,-3 10-1 16,0 15-2-16,-3 11 0 15,3 9 1-15,6 5-1 16,0-2 2-16,3-1-1 16,0 2 2-16,15-3-1 15,3-4 0-15,7-8-2 0,8-5 0 16,6-10-1 0,13-14 3-16,2-5 1 0,4-9 3 15,2-27-3-15,-2-9 2 16,-3-9 0-16,-3-3-1 15,-13 3 0-15,-12 2 2 16,-15 3-2-16,-12 1 4 16,-3-2-4-16,-27 2 1 15,-4 3-3-15,-12 6 1 16,4 10 1-16,0 7-2 16,2 9-1-16,4 6-1 15,8 4 0-15,5 3 1 16,4 0-4-16,8 3-15 15,1 16-30-15,10 3-38 16,0 0-62-16</inkml:trace>
  <inkml:trace contextRef="#ctx0" brushRef="#br0" timeOffset="12314.1617">7109 1222 132 0,'0'-3'49'15,"0"2"-27"-15,0 1-11 16,0 0 10-16,0 0 0 16,0 0-13-16,0 0-2 15,9 4 1-15,4 14 14 16,2 10 5-16,3 13-11 16,0 9 1-16,-2 9 1 15,-5 2-8-15,-2-4-1 16,-2-5-3-16,-1-8-2 15,-6-9 1-15,0-9-2 16,0-9 0-16,0-11-2 0,0-4 2 16,0-2-2-16,0 0 3 15,0-7 4-15,0-25-7 16,0-22-6-16,0-19-1 16,0-7 7-16,3 2-2 15,14 9 0-15,5 12 2 16,2 13-1-16,1 8 1 15,2 10-5-15,-3 9 4 16,0 5-11-16,4 7-19 16,-1 5-42-16,3 0-118 15</inkml:trace>
  <inkml:trace contextRef="#ctx0" brushRef="#br0" timeOffset="12922.3949">8125 1376 225 0,'0'0'58'0,"0"-7"-58"16,-12-11 6-16,-6-3 14 16,-12-1-14-16,-1 2-1 15,-5 1 1-15,0 7 6 16,-1 9 10-16,6 3-2 15,1 4-7-15,-3 27-13 16,5 12 1-16,2 16-1 16,10 2 0-16,10 2 0 0,6-8-1 15,0-7 1-15,12-11 0 16,10-10 1-16,5-9 1 16,3-10-2-16,4-5 0 15,-1-3 4-15,3-4-4 16,-2-22 3-16,-1-13 1 15,-3-13-1-15,0-11 0 16,-8-12 0-16,-3-13-3 16,-2-10-4-16,-4-8 2 15,-1 4-3-15,-1 9 1 16,2 18-3-16,-4 17 7 16,-3 20 0-16,0 16 0 0,-6 14 2 15,4 4 1-15,-4 4 0 16,0 0-3-16,0 18 0 15,-4 25-3-15,-5 15 3 16,3 18 0-16,3 4 2 16,3 6-1-16,0 0 1 15,0-4 2-15,15-9-3 16,3-7-1-16,4-8 0 16,4-8 1-16,5-8-1 15,6-12 0-15,2-8-2 16,0-5 2-16,4-8-6 15,-4-3-4-15,-2-6-19 16,-1-2-62-16,-3-20-138 0</inkml:trace>
  <inkml:trace contextRef="#ctx0" brushRef="#br0" timeOffset="13581.4181">8766 1381 56 0,'2'0'91'0,"4"21"-89"16,0 13 22-16,3 5 11 16,4 5-10-16,-4 0-5 15,2-4 1-15,-1-5-7 16,-1-7-3-16,0-9-1 0,-2-7-6 16,-6-5-4-16,3-4 2 15,-4-3-2-15,0 0 2 16,0-4 5-16,-4-22-7 15,-7-14-4-15,2-8 3 16,6-2 1-16,0 1 0 16,3 11 1-16,0 7 1 15,6 8-1-15,9 6 0 16,3 6-1-16,-2 3 1 16,-1 5 1-16,3 3-1 15,-3 0 4-15,6 8-3 16,-3 9 9-16,1 3 6 15,5 2-1-15,-3 2-2 16,3 0-5-16,-2-1-3 16,-1-1-2-16,-3 0 0 0,-3-3-1 15,0 0-3-15,1 2 1 16,-2-1 2-16,2-2-3 16,-4 0 2-16,0-3-2 15,0-2 0-15,-3-6 0 16,-6-1 0-16,0 0 0 15,4-3 1-15,-7-1-1 16,6 0 0-16,-6 1 0 16,3-3-3-16,0 2 2 15,-3-2-1-15,0 0 1 16,0 0 1-16,0 0 2 16,0 0-2-16,0 0 0 0,0 0 0 15,0 0 1-15,0 0-1 16,0 0 0-16,0 0-1 15,0-7-15-15,-6 2 12 16,0-1-6-16,-1 2-5 16,-5-1-16-16,3 4-17 15,-6-1-57-15,6 1-21 16</inkml:trace>
  <inkml:trace contextRef="#ctx0" brushRef="#br0" timeOffset="13955.8482">9414 1428 189 0,'0'0'51'0,"0"0"-50"16,0 0 19-16,6 0 7 0,0 7-10 16,3 10 18-16,4 6-8 15,-2 7-8-15,2-1-8 16,-1-2-4-16,0 1-4 15,0-5-2-15,0-2-1 16,-3-5 0-16,-2-5-6 16,-7-6-7-16,0-5-11 15,0 0-37-15,0-5-126 16</inkml:trace>
  <inkml:trace contextRef="#ctx0" brushRef="#br0" timeOffset="14106.6336">9402 1082 209 0,'0'0'36'0,"0"0"-25"15,3 19-11-15,9 8 9 16,6 8-9-16,1 1-11 16,11 0-78-16</inkml:trace>
  <inkml:trace contextRef="#ctx0" brushRef="#br0" timeOffset="14662.2802">10108 1446 250 0,'-14'-3'7'0,"8"3"33"16,-4 0-2-16,4 9-13 16,-3 13-13-16,0 5-4 15,6 7-1-15,3 1-7 16,0 2 4-16,0-1 1 15,0 0 1-15,0-5-3 16,0-5 3-16,0-4 1 0,0-9-7 16,0-7 0-16,0-3-7 15,0-3 5-15,0 0 0 16,5-25-6-16,2-14 8 16,5-14-2-16,7-3 2 15,1 2-10-15,5 10 2 16,-1 10 8-16,-2 13 1 15,-2 6-1-15,-4 11 3 16,-1 4 1-16,-3 0 1 16,0 20-3-16,-3 4 6 15,4 8 6-15,1-2-3 16,-1 1-2-16,2-1 1 0,3-2-2 16,-3-3-5-16,4-3-2 15,-8-3-1-15,2-7-1 16,-1-5-7-16,0-6-16 15,12-1-51-15,6 0-181 16</inkml:trace>
  <inkml:trace contextRef="#ctx0" brushRef="#br0" timeOffset="15352.3824">11043 1567 313 0,'0'-11'15'16,"0"-6"-1"-16,0-3-12 16,0-5 7-16,0-1-8 15,-7 6 8-15,-7 4-2 16,-2 5 19-16,-5 11-9 16,-3 0 0-16,-1 16-9 15,-5 15-8-15,0 9 3 16,2 4-1-16,11-4-1 15,10-2-1-15,7-5-3 16,0-7 1-16,17-7-7 16,12-8 5-16,4-7 4 15,3-4-1-15,-1-5-4 16,4-16 1-16,-6 0-2 16,-11 1 3-16,-2 8 3 0,-14 6 3 15,0 6 0-15,1 0-3 16,-1 6 5-16,2 17-1 15,5 4 3-15,2 4-5 16,6-5 1-16,7-3-2 16,11-4 1-16,13-6 2 15,11-7 4-15,10-6-2 16,9-1-1-16,9-23 1 16,3-11 1-16,-7-9-6 15,-5-13-1-15,-15-18-4 16,-6-17 3-16,-1-7-2 15,-8 5-7-15,-7 13 4 0,-13 18 6 16,-9 19 4-16,-7 18-3 16,-12 11 2-16,-1 11 6 15,-3 4-2-15,0 0-6 16,0 0 1-16,0 21-2 16,-10 9 3-16,-6 14-3 15,7 10 0-15,3 5 3 16,6 1-1-16,0-2-2 15,0-2 0-15,15-3 0 16,5-8 0-16,15-3-1 16,7-8 1-16,7-5 0 15,6-9-4-15,-6-10-9 16,-4-9-19-16,-12-1-46 0,-15-5-61 16</inkml:trace>
  <inkml:trace contextRef="#ctx0" brushRef="#br0" timeOffset="15862.011">12019 1468 320 0,'0'0'0'0,"3"0"-14"15,24 3 14-15,10 7 28 16,17-1-7-16,7 1 0 15,0-2 3-15,2 0-6 16,-8-2 0-16,-3 0-10 0,-4-4-5 16,-2-2-1-16,-4 1-2 15,7-1 3-15,5 4 0 16,16-1 4-16,3-2-3 16,12-1-4-16,3 0-1 15,-4 0 1-15,-10-11 1 16,-14-6-1-16,-15 0 0 15,-20-2 2-15,-10-2 5 16,-12-5 4-16,-3-1-5 16,-8-1-6-16,-14-1-3 15,-7 6-6-15,-3 4 4 16,-8 8 5-16,4 9 10 16,-3 2-2-16,-3 7-5 0,2 19-3 15,6 9 0-15,4 9 0 16,15 9 1-16,3 2 1 15,12 6 0-15,0-1 7 16,12-6-6-16,13-9 2 16,11-8 0-16,3-7-3 15,3-8-1-15,10-8-1 16,6-4-9-16,14-5-8 16,16-2-56-16,-4-3-207 15</inkml:trace>
  <inkml:trace contextRef="#ctx0" brushRef="#br0" timeOffset="16634.1938">16341 1755 264 0,'9'-28'21'15,"-9"-5"-16"1,0-6 10-16,0-5 20 0,-9-6-12 16,-8 0-5-16,1-2 5 15,-3 6 0-15,-5 6-6 16,2 10-2-16,-4 9 6 16,-4 10-12-16,-5 11-2 15,-7 4-5-15,-6 29-2 16,2 20 0-16,10 13 2 15,6 11 0-15,17-1-1 16,13-11-1-16,0-5-1 16,30-10-1-16,6-6 2 15,8-10-1-15,5-14-3 16,4-16 1-16,2-4 3 16,0-32-3-16,-2-12-5 0,-5-8-13 15,-6 1 20-15,-12 6-5 16,-15 14 5-16,-9 12 1 15,-3 14 6-15,-3 5-6 16,1 9-1-16,1 18 1 16,3 12 9-16,5 3-2 15,5 0-5-15,5-1-1 16,9-5 0-16,10-6-1 16,7-8-2-16,5-14-4 15,7-8-9-15,5-13-36 16,1-19-111-16</inkml:trace>
  <inkml:trace contextRef="#ctx0" brushRef="#br0" timeOffset="16943.055">17545 1293 269 0,'-7'0'73'0,"-32"20"-56"15,-16 14-17-15,-11 1 25 16,5 3-5-16,10-1 1 15,14-8-12-15,22-4-8 16,15 2-1-16,0 1-9 16,26 0 2-16,15 1-2 15,9-1 4-15,0-2 2 16,-1 1-2-16,-6-5 4 0,-7 0-1 16,-10-3 2-1,-13-2 5-15,-10-2-1 0,-3 4 5 16,-13 5 8-16,-16 2-2 15,-14-1-6-15,1-1-7 16,0-6-2-16,10-5-14 16,10-11-38-16,11-2-169 15</inkml:trace>
  <inkml:trace contextRef="#ctx0" brushRef="#br0" timeOffset="17316.0079">17840 1682 324 0,'29'0'7'15,"4"0"22"-15,8-3 12 16,4-3-21-16,2-4-6 16,0-4-6-16,-4-6-5 15,-6-4 3-15,-5-5-1 16,-13-6-5-16,-2-1 0 15,-11 3 0-15,-6 4 0 16,-3 12 1-16,-26 8 0 16,-8 9 5-16,-9 1-4 15,-5 24 1-15,-3 13 3 16,4 9-5-16,6 8 0 16,8 2 0-16,16-3-1 0,7-1 0 15,12-4 1-15,1-2-1 16,11-2 1-16,15-10-1 15,15-3 0-15,11-10-2 16,8-10-8-16,1-4-13 16,-2-6-63-16,-5-2-173 15</inkml:trace>
  <inkml:trace contextRef="#ctx0" brushRef="#br0" timeOffset="18537.9323">18753 1754 305 0,'19'-35'5'0,"3"-3"-4"16,-5-5 20-1,-1-1-11-15,-3 2 2 0,-10 7-3 16,-3 8 9-16,0 12 21 16,0 7-4-16,-6 6-22 15,-12 2-2-15,-3 2-10 16,-3 14-1-16,2 2 0 15,3 3 0-15,3-2 3 16,3 1-1-16,3-1 0 16,4-3 3-16,-1-5-5 15,6-6 0-15,1-3-1 16,0 0 0-16,0-2-3 0,0 0 4 16,0 0-1-1,0 0 0-15,0 0 1 0,0 0 2 16,0 0 2-16,0 0-3 15,0 7 1-15,0 7-2 16,0 8 5-16,0 7-2 16,0 8-2-16,0 2 4 15,0 6-4-15,0 0-1 16,0-1 0-16,0-3-1 16,0-6 1-16,0-6 1 15,0-7-1-15,0-6-3 16,0-7 2-16,0-5 1 0,0-4-1 15,0 0 1 1,0 0 0-16,0 0 4 0,-6-20-4 16,3-18-3-16,3-17 2 15,2-16-9-15,22-10 6 16,7 3-1-16,5 9-3 16,1 7 2-16,2 12 6 15,-3 9 0-15,-1 9 4 16,-3 11-3-16,-2 6-1 15,-5 7 0-15,-4 6 1 16,-5 2 0-16,-1 0-1 16,-1 10 2-16,-4 14-1 15,0 9 4-15,-5 9-2 16,-4 7 4-16,-1 5-4 16,0 5 1-16,0 6 1 0,5 3-2 15,6-2 0-15,2-8-1 16,2-9-2-16,9-14 3 15,2-8-3-15,6-8 3 16,7-7-1-16,1-7 4 16,-1-5-4-16,1 0 1 15,-1-1 0-15,-1-15 0 16,-3-3 1-16,-2-4 1 16,-4-4-2-16,4-6-3 15,5-4 1-15,4-5-1 16,1-4 2-16,5 0-1 15,-2-2 0-15,-1-6-1 0,1-6 0 16,-8 2-1-16,-3 1 0 16,-5 10 1-16,-13 8 1 15,-5 7-1-15,-5 5 1 16,-4 3 0-16,-3 0 0 16,0 0-1-16,0-1 2 15,-3 0-2-15,-7 2 0 16,1 2 3-16,1 2-1 15,2 5-1-15,0 4 0 16,0 1-1-16,6 8 3 16,-3 1-2-16,3 0-1 15,0 0-5-15,-7 22-3 16,-3 12 8-16,-3 13 3 0,-3 8-1 16,0 6 0-1,-1 8 0-15,5 5-1 0,-6-1 2 16,7-1-2-16,7-5-1 15,4-5 1-15,0-2-1 16,3-3-2-16,15-4 2 16,7-1 0-16,10-5-2 15,11-6 2-15,9-7-2 16,4-7 1-16,12-12-2 16,-3-8-2-16,3-7 3 15,0 0-1-15,-5-15-6 16,-5-14-2-16,-10-8-13 0,-8-7-13 15,-16-10-60 1,-21-6-172-16</inkml:trace>
  <inkml:trace contextRef="#ctx0" brushRef="#br0" timeOffset="18763.6198">19771 1527 363 0,'-2'-2'0'0,"2"2"-38"15,29 0 38-15,16 0 30 16,19 0-5-16,18 0-3 16,12 0-13-16,0 0-3 0,4 0-6 15,6 0-5-15,6-2-21 16,-5-1-84-16</inkml:trace>
  <inkml:trace contextRef="#ctx0" brushRef="#br0" timeOffset="19983.4065">4732 2220 331 0,'-13'12'0'16,"10"0"-23"-16,3-7 23 15,13 3 3-15,32 3 16 16,43 5-2-16,-3-7 3 16,15-4-3-16,16-2 2 0,17-1-2 15,24-2-1 1,17 0 1-16,17 0-4 0,5 0-5 15,8 0-3-15,5 0 1 16,4 0-1-16,14 0-2 16,21 0 1-16,22-3 0 15,21-6 10-15,24 4 0 16,13 2-7-16,3 3-7 16,6 0 0-16,5 1 0 15,7 8 1-15,9 6-1 16,6-3 0-16,3 2 2 15,-4 3-1-15,-2 3-1 0,-4 0 1 16,-1 2-1 0,5 2 0-16,-3 0 0 0,-2 3 0 15,-2 0 0-15,-6-1-3 16,1-1 1-16,-8-3 1 16,0-5-3-16,-3 1 3 15,0 1 1-15,-10 1 0 16,-10 5 0-16,-8 1 0 15,-10-1 1-15,-7-2 1 16,-6-8-2-16,-10-4 0 16,-7-8 1-16,-8-3-1 15,-19 0-1-15,-21-3-8 16,-25-9-1-16,-25-6-18 16,-22 2-45-16,-21-3-103 15</inkml:trace>
  <inkml:trace contextRef="#ctx0" brushRef="#br0" timeOffset="20703.6174">23598 1070 317 0,'7'-27'0'0,"-7"7"0"15,-1 6 15-15,-5 6 20 16,3 6-8-16,1 2-4 16,2 0-4-16,-1 0-8 0,-1 0 0 15,-5 6-6-15,-14 21-5 16,-7 14 3-16,-10 13 0 16,2 7-2-16,6 3 2 15,7 9-3-15,7 1 0 16,12 6-3-16,4 4-1 15,27 4-4-15,16-4 3 16,5-6-10-16,3-10 0 16,-2-16-8-16,2-14-22 15,4-20-43-15,11-16-83 16</inkml:trace>
  <inkml:trace contextRef="#ctx0" brushRef="#br0" timeOffset="21072.0294">25158 1149 301 0,'0'-6'15'16,"-25"5"-9"-16,-17 1 19 16,-21 0-1-16,-16 13-12 15,2 13-3-15,7-2 0 16,20-2 0-16,22 0-9 15,15 2-6-15,13 3-6 16,0 8-2-16,28 3 13 0,14 2 0 16,9-3-4-1,5-4 5-15,1-1 1 0,-5-6 2 16,-10-3-1-16,-6-2-1 16,-13-4 1-16,-9-3 2 15,-8-3-2-15,-6 5 4 16,-2 4-1-16,-20 6 9 15,-5 7-9-15,0-4-5 16,5-3-6-16,4-2-7 16,2-5-13-16,5-2-28 15,2-7-164-15</inkml:trace>
  <inkml:trace contextRef="#ctx0" brushRef="#br0" timeOffset="22953.4294">25737 1935 190 0,'0'0'0'15,"0"0"9"-15,3 0 46 16,14-15 0-16,3-4-22 16,4-4 3-16,1-2-5 15,4-7-9-15,-2-3-3 16,3-9-4-16,0-7-7 15,-1-3-5-15,1-3-1 16,-3 2 0-16,0 7-1 16,-6 4-1-16,-5 10 2 15,-3 12-1-15,-4 9-1 16,-4 6 0-16,-3 7 0 16,-1 0-1-16,-1 0-3 0,0 24-9 15,0 21 10 1,0 19 3-16,-3 13 2 0,-3 1-2 15,3-5 1-15,3-11 0 16,0-13 0-16,0-14 0 16,11-13-1-16,-2-8 0 15,4-8 0-15,2-6 4 16,9 0-2-16,7-16 3 16,6-18-5-16,3-11 0 15,-4-9 1-15,2-14-1 16,1-5 2-16,4-5-2 15,2 1-3-15,1 10 3 0,-9 16-2 16,-10 19 2 0,-12 17 2-16,-9 10-2 0,-3 5 0 15,-3 0 0-15,3 9-3 16,1 24-4-16,4 19 7 16,2 13 4-16,3 2-1 15,3 1-1-15,3-2-1 16,2-9-1-16,0-5 1 15,-1-7-1-15,1-11 0 16,-3-5-2-16,0-7-7 16,0-4-2-16,2-7-23 15,0-4-71-15,7-7-139 16</inkml:trace>
  <inkml:trace contextRef="#ctx0" brushRef="#br0" timeOffset="23321.5719">27387 1610 209 0,'0'0'93'15,"0"0"-80"-15,0 0-11 16,-4 28 29-16,-13 16-4 16,-1 12 0-16,5 1-18 15,6-5-3-15,7-7-6 16,1-7 4-16,18-7-2 15,4-6-2-15,5-8-1 16,6-7 1-16,10-10 1 0,8 0 2 16,4-14 0-1,3-19-3-15,-8-10 8 0,-7-15-6 16,-13-12 3-16,-14-6-2 16,-15 1-2-16,-2 10 1 15,-26 16 3-15,-11 13 3 16,-8 9 7-16,-6 12-10 15,3 6-4-15,4 8-1 16,7 1-3-16,8 0-12 16,10 4-17-16,13 7-42 15,6-7-113-15</inkml:trace>
  <inkml:trace contextRef="#ctx0" brushRef="#br0" timeOffset="23600.1536">28266 1308 136 0,'28'42'19'16,"5"9"17"-16,7 5 18 16,5 7-11-16,1 6-23 15,2 8-12-15,-2 4-1 16,-5 0 7-16,-7-1-10 15,-12-7-3-15,-8 0 2 16,-14-7-2-16,-7-5 0 16,-37-11 2-16,-22-6 6 0,-22-6-4 15,-18-2-5-15,-5-6-1 16,4-2-21-16,16-6-69 16</inkml:trace>
  <inkml:trace contextRef="#ctx0" brushRef="#br0" timeOffset="39492.0548">6111 4539 391 0,'16'0'0'0,"-2"0"-10"15,-10 0 10-15,-4 0 7 16,3 0-2-16,-3 0-5 16,0 0 0-16,0 1 1 15,0 4 6-15,6 11 1 16,-3 11 1-16,6 20 14 0,4 16-2 16,-4 13-10-16,2 17-6 15,-1 14 2-15,-4 18-2 16,0 6-2-16,-3 5 0 15,-3-1-2-15,0-2-1 16,0-7 1-16,0 2-1 16,-12-13 0-16,-7-8 0 15,-5-12-1-15,0-16 1 16,-3-19 1-16,2-18-1 16,1-16 0-16,3-15 2 15,0-11 0-15,-1 0-1 16,-2-25-1-16,3-17 0 15,0-12-3-15,8-8 1 16,13 0 1-16,0 3 0 0,0 7 0 16,19 7-1-16,2 5 1 15,7 14 1 1,5 4-1-16,9 5 1 0,4 9 1 16,11 5-1-16,6 3-1 15,5 6-1-15,4 16 4 16,1 4 0-16,6 5-2 15,3 0 3-15,-3 1-3 16,3-8 0-16,-7-2 1 16,-8-6-1-16,-7-4 1 15,-5-3-2-15,-6-5 1 16,-7-1-4-16,-6-3-1 16,-8 0-5-16,-1 0-24 0,-5-6-90 15</inkml:trace>
  <inkml:trace contextRef="#ctx0" brushRef="#br0" timeOffset="40430.1339">8328 5067 20 0,'-9'7'25'15,"3"-5"-20"-15,6-2 30 16,0 0 14-16,0 0-12 15,0 0-10-15,0 0-3 16,0 0 1-16,0 0-4 16,0 0-4-16,0 0 1 15,0 0 1-15,0 0 0 16,0 0 5-16,0 0-4 16,0 0-4-16,0 0-6 0,0 0 4 15,12 0-8-15,4 0 3 16,5 0-4-16,-3 0 0 15,9 0 0-15,1 0-1 16,8 0 2-16,10 0-3 16,-1-8 2-16,10-1-2 15,1-4 1-15,6 2-3 16,-5-1 2-16,1 2-2 16,-5 0 0-16,-3 2-1 15,-5 0 0-15,-5-2 1 16,0 3-1-16,-7 0-4 15,-11 3-3-15,-5 2-9 16,-8 0-15-16,-5 2-38 0,-4 0-97 16</inkml:trace>
  <inkml:trace contextRef="#ctx0" brushRef="#br0" timeOffset="40730.2603">8201 5611 373 0,'0'4'0'0,"0"-3"-8"0,15-1 8 16,19 0 19-1,23 0-3-15,16-3-5 0,12-12 0 16,6 0 5-16,-3-1-2 15,-4 3-3-15,-7-2 1 16,-5 4-3-16,-8 3-5 16,-12 3-3-16,-7 4-1 15,-8 1-4-15,-4 0-8 16,-7 0-21-16,-1 0-43 16,2-4-189-16</inkml:trace>
  <inkml:trace contextRef="#ctx0" brushRef="#br0" timeOffset="42109.7782">12113 4904 301 0,'0'-9'25'0,"-6"4"-9"15,6 5 34-15,0 0 1 16,0 0-25-16,0 0-10 15,0 0-6-15,0 0-2 16,0 9-2-16,0 24-5 16,0 20 10-16,0 21-1 0,0 12-10 15,0 3 5-15,0-1-5 16,-3-4 1-16,-3-6 0 16,0 1 0-16,-3-7 1 15,3-13-1-15,3-13-1 16,-3-20-3-16,3-11 2 15,3-11-3-15,0-4 3 16,0 0-3-16,0-8 1 16,0-39-9-16,0-27 7 15,0-27 0-15,9-11 4 16,12 2 1-16,7 7-2 16,8 4 2-16,3 14 0 0,10 18 2 15,-7 14-2-15,-3 24 0 16,1 18 0-16,-9 11-1 15,-1 23-2-15,-9 27 0 16,0 19 3-16,-6 9 0 16,-8 6 4-16,-3 0-3 15,-4-6 2-15,0-4-2 16,0-5 2-16,-1-7-3 16,-9-6 1-16,-2-16-1 15,3-12 0-15,3-17 0 16,1-11 2-16,4 0 0 15,1-36-2-15,0-27-10 16,18-26 4-16,11-14 5 0,15 5-2 16,5 7 1-16,5 17 1 15,-6 15 1-15,-2 15 2 16,-1 12-2-16,-7 10 3 16,2 15-2-16,-2 7-1 15,-5 3 1-15,3 26 2 16,-4 7 0-16,0 9 5 15,-2 7-3-15,-5 5 1 16,-4-1-5-16,-3 0-1 16,-2-2 0-16,1-7 0 15,-1-2-6-15,-4-4 1 16,0-4-9-16,0-6-22 0,-3-7-54 16,8-10-90-16</inkml:trace>
  <inkml:trace contextRef="#ctx0" brushRef="#br0" timeOffset="42784.807">14081 5125 334 0,'-11'-11'45'0,"5"-4"-45"15,3-6 17-15,-1-9 4 16,1-4-17-16,0-4 4 16,-3 2-7-16,-3 5 7 0,-8 8 10 15,1 8-1-15,-11 11-4 16,-7 4 1-16,-9 24-10 15,-2 22-3-15,-4 15-1 16,7 11 2-16,9 3 1 16,11 3-3-16,8-8 1 15,14-11-1-15,0-12 0 16,7-14-2-16,19-11 1 16,1-11-5-16,4-11 6 15,8 0-9-15,3-23 9 16,7-15 6-16,-4-4-6 15,-2-2-1-15,-7 7 1 16,-8 5 1-16,-4 13 3 0,-8 10-3 16,-2 9-1-16,-2 0 3 15,-3 17-3-15,5 16 2 16,2 9 4-16,3 2-4 16,5-6 1-16,3-5-3 15,10-2 0-15,2-6 0 16,0-3-5-16,-4-9-7 15,2-9-17-15,1-4-80 16</inkml:trace>
  <inkml:trace contextRef="#ctx0" brushRef="#br0" timeOffset="43092.1067">15197 4867 430 0,'4'0'0'0,"3"7"-14"16,8 16 14-16,8 12 13 16,7 7-3-16,2 7-3 15,9 4-4-15,8-2 6 16,6 2-4-16,8-2 2 15,2 0 2-15,3-7-2 0,-4-3-2 16,-5-6-5 0,-3-7 0-16,-7-7-1 0,-11-8-4 15,-9-12-14-15,-13-1-11 16,-2-6-103-16</inkml:trace>
  <inkml:trace contextRef="#ctx0" brushRef="#br0" timeOffset="43285.7998">16016 4745 422 0,'-33'17'0'16,"-9"28"12"0,-16 21-12-16,-12 16 11 0,-9 11-4 15,-9 6-3-15,3-4-3 16,-3-7-1-16,7 3-9 15,-6 1-19-15,-4 3-114 16</inkml:trace>
  <inkml:trace contextRef="#ctx0" brushRef="#br0" timeOffset="43880.592">13879 6533 334 0,'3'0'53'16,"-3"0"-46"-16,0 0-7 15,0 0 19-15,0 0-6 16,0 8 4-16,-9 14-1 16,-7 3-7-16,-10 4 4 15,0-2-1-15,-4 1-2 16,-6-1-5-16,-5-3-2 0,-5-2-3 16,-2-6 0-1,-8-6 0-15,-2-5 0 0,-3-5-1 16,2 0 1-16,10-8 0 15,6-14 0-15,9 0-5 16,10-7 0-16,9-5 0 16,12-2 0-16,3 0-1 15,18 3 1-15,12 3 3 16,5 4 0-16,10 10 2 16,4 5 0-16,7 11 1 15,2 0 1-15,1 11 0 16,3 15 3-16,-4 5 1 15,3 5 0-15,-2 4-1 16,6 2 1-16,-3 0 0 16,3-1 1-16,-4-3-5 0,-2-6 0 15,6-2-1-15,2-9-1 16,3-11 0-16,-6-8-2 16,-2-2-6-16,-8-5-7 15,2-14-22-15,-13-3-135 16</inkml:trace>
  <inkml:trace contextRef="#ctx0" brushRef="#br0" timeOffset="44652.6419">14454 6078 41 0,'-6'-12'53'0,"6"9"-42"16,0 1 1-16,0 2 26 15,0 0-1-15,0-2-9 16,-3 2-1-16,3 0 8 16,0 0 3-16,-7 0-3 15,-2 0-7-15,-5 5-11 16,-5 14-1-16,-7 9-11 0,-11 13 1 15,-5 5 2 1,-7 7-5-16,-2 6 0 0,-7 4 4 16,0-2-2-16,-2 5-2 15,-1-3 1-15,-7-2-2 16,3-6-1-16,-2-2-1 16,0-5 0-16,3-4-3 15,6-1 1-15,5-10-10 16,5-3-18-16,13-11-46 15,5-10-105-15</inkml:trace>
  <inkml:trace contextRef="#ctx0" brushRef="#br0" timeOffset="48025.4685">19092 4029 278 0,'0'0'11'16,"0"0"-11"-16,0 0 0 15,0 9 2-15,0 24 6 16,0 19 5-16,0 17 0 15,0 17-6-15,0 7 7 16,-6 4 1-16,1 3 0 16,-3 2-4-16,-4 3-2 15,-6 4 3-15,-3-6-3 16,-14-3-3-16,-3-7 0 16,-6-10-4-16,-5-10 1 0,-3-7-2 15,-6-9-1-15,0-8 0 16,-2-11 0-16,5-12-1 15,8-15 1-15,6-11-3 16,8-5 3-16,8-28-2 16,6-6-7-16,11-5 1 15,8 2 6-15,8 1 2 16,22 4-1-16,8 2-1 16,4 3 2-16,7 6-2 15,0 10 1-15,3 7 1 16,5 9 0-16,3 0 1 15,2 5 2-15,4 11 2 0,3 5 1 16,0-1 4-16,2 1-4 16,1-2 4-16,6 0-3 15,0-4 3-15,-4-2-3 16,-6-2-6-16,-12-5-1 16,-3-1 0-16,-3-4-2 15,-1-1-1-15,3 0-3 16,0-1-7-16,-3-8-20 15,0-6-58-15</inkml:trace>
  <inkml:trace contextRef="#ctx0" brushRef="#br0" timeOffset="52158.9964">21014 4240 182 0,'0'-12'26'0,"0"1"3"15,0 6 21-15,0 5 4 16,-2 0-14-16,-2 0-10 16,-5 0-10-16,-9 9-5 15,-2 8-5-15,-5 11-3 16,0 13 3-16,-5 12-3 0,-2 17-3 15,0 8 0 1,-3 13 0-16,4 5 1 16,3 0-2-16,2 0 1 0,13-7-3 15,3-8-1-15,10-8 0 16,0-5-1-16,19-10 0 16,11-3 0-16,2-6-1 15,7-7-5-15,3-4-2 16,0-13-13-16,-3-2-19 15,-3-13-42-15,-4-10-82 16</inkml:trace>
  <inkml:trace contextRef="#ctx0" brushRef="#br0" timeOffset="52564.3966">21607 4670 228 0,'0'-1'55'0,"0"1"-48"0,0 0-7 16,0 0 25-1,0 0-16-15,0 0-1 0,0 0-1 16,0 0 7-16,0 0 2 16,0 0-2-16,0 0-4 15,0 0-1-15,0 0-3 16,0 0-3-16,0 0 3 16,0 0-4-16,0 0-2 15,0 0 1-15,0 0-1 16,0 0 1-16,0 0-1 15,0 0 2-15,0 0-2 16,0 0-3-16,0-4-1 16,0 1-19-16,0-1-101 15</inkml:trace>
  <inkml:trace contextRef="#ctx0" brushRef="#br0" timeOffset="53075.5303">22004 4319 320 0,'0'12'11'0,"-9"22"-1"16,-9 16-7-16,-6 10 16 15,-1 15-2-15,-3 7 0 16,0 6 5-16,-2-3-4 0,-3 0-2 15,2-8-3-15,-5-7-6 16,-6-2-5-16,-1-9 0 16,-2-7-2-16,-3-8 0 15,2-15-2-15,1-10 1 16,6-12-4-16,6-7 3 16,5-11 0-16,4-26 0 15,9-18-5-15,7-15-8 16,8 0-7-16,2-1 5 15,18 14 11-15,5 13 3 16,0 15 3-16,1 11 1 16,-2 13-1-16,0 5 0 15,-1 7 2-15,4 22-2 16,2 9 5-16,0 9 4 16,4 2 6-16,2 1-4 0,4 1 6 15,7-3-3-15,-1-1-3 16,0-2-3-16,-1-5-4 15,-5-6-3-15,-8-5-1 16,-2-5-5-16,-10-9-3 16,-3-5-17-16,-2-6-56 15,-5-4-142-15</inkml:trace>
  <inkml:trace contextRef="#ctx0" brushRef="#br0" timeOffset="53261.8975">22222 5238 295 0,'10'22'14'0,"3"9"-12"15,0 4 22-15,-1 3-5 16,1 2-8-16,-2 3-11 16,-8-2-1-16,0-6-9 15,-3-4-5-15,1-13-35 16,-1-7-133-16</inkml:trace>
  <inkml:trace contextRef="#ctx0" brushRef="#br0" timeOffset="53538.5337">22850 5271 396 0,'0'0'6'16,"0"0"-4"-16,-3 15 14 15,-12 14-9-15,-6 7-7 16,-10 4-9-16,0 0-9 0,-4-6-32 15,8-1-56 1,5-12-134-16</inkml:trace>
  <inkml:trace contextRef="#ctx0" brushRef="#br0" timeOffset="54153.4377">23878 4457 208 0,'10'-2'77'16,"-10"2"-64"-16,0 0-13 15,0 2 20-15,0 23-13 16,0 14 15-16,0 15-2 16,0 7 2-16,-10 9-1 15,1 2-6-15,-1 2-5 0,-13-4 5 16,-3 0-7-1,-13-3-3-15,-7-10-3 0,-5-9-2 16,-6-4 1-16,-4-10-1 16,3-13-3-16,3-9 0 15,3-12 0-15,6-1 1 16,5-26-4-16,1-17-5 16,10-14-16-16,15-6-25 15,10-2-17-15,5 8 48 16,15 12 19-16,17 15 4 15,6 13-2-15,2 13 15 16,5 5-2-16,4 3-4 16,4 24 0-16,-4 5 1 15,5 8 14-15,-1 5 10 16,0-1-9-16,0-2-1 0,1-1-3 16,-5-2-14-1,-4-1-7-15,-6-4-5 0,-9-7-6 16,-7-5-14-16,-9-6-72 15,-4-13-180-15</inkml:trace>
  <inkml:trace contextRef="#ctx0" brushRef="#br0" timeOffset="54462.3662">24275 5152 4 0,'16'6'291'15,"4"10"-289"1,10 0 18-16,-3 6 7 0,-7 0-8 16,-9 0 3-16,-10 4-15 15,-1 0-2-15,-12 1 8 16,-14 0-5-16,-3 0-1 16,1-5-2-16,3-2 2 15,8-4-3-15,5-9 0 16,6 3-2-16,6-9-2 15,0 6-4-15,0-3 2 16,13 2 2-16,12-2 3 16,12-4-2-16,8 0-1 15,5 0-10-15,5-4-14 16,-1-6-103-16</inkml:trace>
  <inkml:trace contextRef="#ctx0" brushRef="#br0" timeOffset="54634.0325">25098 5081 224 0,'7'0'170'0,"9"0"-163"15,5 0-14-15,4 0 4 16,2 0-99-16</inkml:trace>
  <inkml:trace contextRef="#ctx0" brushRef="#br0" timeOffset="54754.345">25455 5067 133 0,'9'1'0'16</inkml:trace>
  <inkml:trace contextRef="#ctx0" brushRef="#br0" timeOffset="54888.5405">25858 5078 243 0,'7'0'0'0,"4"0"-33"16,2 0-111-16</inkml:trace>
  <inkml:trace contextRef="#ctx0" brushRef="#br0" timeOffset="55603.7997">27571 4172 1 0,'-3'30'294'0,"3"9"-288"16,0 4-6 0,0 2 9-16,1 9 3 0,2 11-3 15,-3 2 4-15,0 3 11 16,-1 3 4-16,-14-6-7 15,-6 1 1-15,-6-9-5 16,-4-5-5-16,-5-6-4 16,-6-10-3-16,-9-2-2 15,-5-7-2-15,-2-12-1 16,0-8-1-16,2-8 0 16,-1-1-2-16,4-7-2 15,4-20-2-15,10-12-3 16,10-17-7-16,16-9-24 15,13-6-35-15,0 12 44 0,12 15 32 16,10 15 3-16,5 18 1 16,7 5 1-16,4 6 2 15,6 0 0-15,3 10-1 16,2 15 2-16,3 8 1 16,2 4 4-16,3 3 12 15,-1 2-2-15,-1 0 0 16,-4 0-3-16,-2 4-1 15,-7-1-3-15,-3-1-5 16,-2-2-3-16,-6-2-8 16,-2-4-1-16,-2-3-4 15,-2-7-8-15,1-8-17 16,-7-7-20-16,-4-7-44 0,-3-2-92 16</inkml:trace>
  <inkml:trace contextRef="#ctx0" brushRef="#br0" timeOffset="55991.4963">27960 5174 312 0,'0'5'10'16,"0"15"-2"-16,-2 6 14 15,-2 1-10-15,-1-2-3 16,3-3-2-16,0-8 2 0,1-4 6 15,1-7 0 1,0-3-5-16,0 0-9 0,0 0 3 16,0-1-4-16,1-20-5 15,14-9-6-15,3-4 9 16,3-1-2-16,3 0 4 16,1 7 0-16,-2 6 4 15,0 10-3-15,0 5-1 16,-3 5 0-16,-1 2 0 15,0 0 2-15,-4 10-2 16,1 8 3-16,-4 0 0 16,0 1-2-16,-1 2 2 15,-2-4-3-15,1 2 1 16,-4-6-1-16,0-2-1 16,-2-1-12-16,1-5-34 0,2-5-131 15</inkml:trace>
  <inkml:trace contextRef="#ctx0" brushRef="#br0" timeOffset="56357.4789">28979 4260 212 0,'22'27'35'16,"4"10"-13"-16,2 10 27 15,1 6-14-15,-1 8-1 16,0 9-11-16,-1 3 3 16,-6 2-7-16,-8-3 1 15,-8 2-3-15,-3-5 3 16,-2 0-1-16,-2 5-9 15,-15 4-1-15,-13 7-2 16,-8 2-6-16,-13 1-1 16,-6-3-2-16,-5-5-2 15,-4-10-3-15,0-15-7 16,-1-14-14-16,9-12-18 0,3-19-66 16,7-10-233-16</inkml:trace>
  <inkml:trace contextRef="#ctx0" brushRef="#br0" timeOffset="58390.0898">21132 5901 77 0,'9'-6'16'0,"1"1"-15"0,0 3 9 16,1 2 27-16,4 0-7 15,-6 0-5-15,4 0 3 16,4 1-5-16,3 3-8 15,12 1 1-15,7-4 1 16,10 1-2-16,7-1-6 16,7-1-1-16,0 3 0 15,1-2-1-15,-3-1 1 16,2 3 1-16,1-1-4 16,0-2 1-16,3 0-1 15,5 0-2-15,11 0-2 16,13 0 7-16,16 0 10 0,11 0-10 15,12 0 0 1,5 4 0-16,-1 4-5 0,12 0 3 16,2-4-1-16,8-4 1 15,12 0 2-15,-4 0-5 16,-2 0 2-16,-9-1-2 16,-4-1 2-16,0 1-1 15,-2-2-1-15,0-2-2 16,1-1-1-16,-3-2-2 15,-1-2 2-15,-3 1 0 16,-3-1 1-16,2 6-1 16,0 1 3-16,-3 3-2 15,1 0-1-15,-6 0-3 16,-4 0 3-16,1 11 0 16,-7-2 2-16,-5 0-2 0,-7 2 0 15,-3-1 3-15,-5 1 2 16,-4-2 0-16,1 1-2 15,-2-3-2-15,-2-3-1 16,2 0 0-16,-3-4 0 16,-3 0 0-16,-5 0 2 15,-9 0-1-15,-3 0 6 16,-7 3-3-16,-8-2 2 16,-3 5-3-16,-1-2-2 15,1 2 3-15,0-4-1 16,-4-1-1-16,-4 1 0 15,-8-2-2-15,-6 0 1 0,-5 0-1 16,-8 0 0-16,-2 0 0 16,-7 0-1-16,-4 0 1 15,-4 0 0-15,-5 0 1 16,-3 0 1-16,1 0 0 16,-2 0 2-16,0 0-2 15,0 0 1-15,1 0-3 16,-1 0 0-16,0 0 0 15,0 0 0-15,0 0 0 16,0 0 0-16,0 0 0 16,0 0 1-16,0 0 0 15,0 0-2-15,0 0 1 16,2 0 0-16,-2 0 0 0,0 0 1 16,0 0-1-16,0 0 0 15,0 0 0-15,0 0 0 16,0 0 0-16,0 0 0 15,0 0-1-15,0 0 0 16,0 0 1-16,0 0 0 16,0 0-1-16,0 0 1 15,0 0-3-15,0 0 2 16,0 0 1-16,0 0 0 16,0 0 0-16,0 0 0 15,0 0 0-15,0 0 1 16,0 0-1-16,0 0 0 0,0 0 0 15,0 0-1 1,0 0 1-16,0 0 0 0,0 0 1 16,0 0-1-16,0 0 1 15,0 0-1-15,0 0 0 16,0 0 2-16,0 0-2 16,0 0 0-16,0 0 0 15,0 0 1-15,0 0 0 16,0 0 1-16,0 0-1 15,0 1 1-15,0-1-1 16,0 0 1-16,0 0 1 16,0 0-3-16,0 0 1 0,0 0 2 15,0 0-3 1,0 0 1-16,0 0 0 16,0 0 0-16,0 0-1 0,0 0 1 15,0 0-1-15,0 0 0 16,0 0 0-16,0 0 0 15,0 0 0-15,0 0 0 16,0 0 0-16,0 0-1 16,0 0 0-16,0 0-1 15,0 0-1-15,0 0 2 16,0 0-2-16,0 0-1 16,0 0-2-16,0 0-5 15,0 0-2-15,0 0-10 0,0 0-34 16,1-12-99-1</inkml:trace>
  <inkml:trace contextRef="#ctx0" brushRef="#br0" timeOffset="60027.0523">14805 6672 125 0,'7'-4'14'0,"-4"-3"-9"15,-3 7-3 1,0 0 15-16,0 0 4 0,0 0 6 16,0 0 6-16,0 0-5 15,0 0-5-15,0 0-6 16,0 0-4-16,0 0 1 15,0 0 6-15,0 0-3 16,0 0 0-16,0 0-8 16,0 0-2-16,0 0 1 15,0 0-3-15,0 0 2 16,0 0-1-16,0 0 0 16,0 0 0-16,0 0-1 15,0 0-4-15,0 0 2 16,0 0 0-16,0 0-3 15,0 0 1-15,0 0 1 0,0 0-2 16,0 0 0-16,3 0-2 16,-3 0 1-16,0 0 0 15,0 0 1-15,3 0-1 16,0 0 2-16,0 0-2 16,4 0 1-16,-4 0-2 15,0 5-7-15,-2-2-6 16,2 6-13-16,0 0-48 15,-1 6-104-15</inkml:trace>
  <inkml:trace contextRef="#ctx0" brushRef="#br0" timeOffset="60265.6346">14818 6948 289 0,'0'1'0'0,"3"11"0"16,-3 10 3-16,3 2 4 15,-3 4-5-15,3-5-1 16,-3-2-1-16,4-3 1 16,-4-1-1-16,0-4 0 15,3-1-4-15,-3 2-13 16,3-7-22-16,-3 0-74 0</inkml:trace>
  <inkml:trace contextRef="#ctx0" brushRef="#br0" timeOffset="69863.8513">5814 9345 165 0,'-8'-29'138'0,"1"5"-99"16,-2 15-9-16,3 8 8 16,6 1-5-16,0 0-6 15,-3 0-5-15,3 0 1 16,0 0-4-16,0 0-7 16,0 0-3-16,0 1-5 15,0 17-2-15,0 23-1 16,0 24 5-16,0 19-2 15,0 3-3-15,6-2-1 16,3-7 1-16,7-1-2 0,-2-7 1 16,5-9-1-16,-1-12-1 15,0-13-1-15,1-11 2 16,1-13-6-16,2-12 3 16,-1 0 0-16,7-31-2 15,1-21 3-15,1-20 1 16,1-11-3-16,-4-6 3 15,-5-1-3-15,-7 8 2 16,-3 12 3-16,-3 19 4 16,-6 25-4-16,0 11 0 15,-3 15 0-15,0 0 0 16,0 12-5-16,7 24-4 16,7 19 9-16,5 14 5 15,4 1-5-15,5-7-2 16,2-8 2-16,7-1 3 0,-3-10-3 15,-1-10 0-15,3-12 0 16,-5-11 1-16,2-11-1 16,3 0 2-16,3-11-2 15,1-22 1-15,2-11 3 16,-5-11-2-16,-7-7 1 16,-6-5 0-16,-12-5-3 15,-2-2 2-15,-10 8 0 16,0 8 2-16,0 12-1 15,0 13-2-15,-3 8 1 0,-7 6-2 16,-2 5-1 0,1 2-3-16,1 3 4 0,1 5-4 15,3 0-3-15,0 0-6 16,2 4-8-16,2-1-25 16,2 1-38-16,0 0-103 15</inkml:trace>
  <inkml:trace contextRef="#ctx0" brushRef="#br0" timeOffset="70965.4546">7146 9061 265 0,'-6'-14'29'16,"-3"4"-6"-16,9 6 14 16,0 1-3-16,0 3-10 15,0 0-7-15,0 0-5 16,0 0-3-16,6 0-5 15,3 0-3-15,9 3 2 16,0 7 1-16,1 1-4 0,-2 0-4 16,-1 0-2-16,1 0-1 15,-7 6-22-15,-1 0-49 16,-9 7-94-16</inkml:trace>
  <inkml:trace contextRef="#ctx0" brushRef="#br0" timeOffset="71835.9557">7203 9030 165 0,'0'0'39'0,"0"0"-15"16,0 0 29-16,0 0-6 16,0 0-12-16,0 0-9 15,0 0 1-15,0 0-12 16,0 0-3-16,0 0-6 15,0 0 0-15,0 13-4 16,3 9 5-16,6 8 5 16,4 11-2-16,2 9-5 15,0 9 4-15,0 12-1 16,3 8-3-16,-3 3-1 16,-2 2 1-16,-1-4-3 0,-4-2 2 15,-5-1-2-15,1-5-1 16,-4-5-1-16,0-9 2 15,0-12-2-15,0-14 0 16,0-13 0-16,0-12 1 16,0-7-1-16,0 0 0 15,0 0 0-15,0-4 0 16,-4-25-1-16,-7-15-15 16,-1-7 14-16,9-8-3 15,3 0 2-15,0 4 0 16,0 11 2-16,6 11 1 15,3 11-6-15,6 3 6 16,-6 8 1-16,3 1-1 0,4 7 0 16,-2 3-1-1,5 0 0-15,5 5 1 0,3 17 1 16,3 8 1-16,0 3 2 16,-2 8 0-16,2 3-1 15,-8-4-3-15,-1 3 1 16,-3-8-1-16,-3-3 1 15,-3-5 1-15,1-5-2 16,-4-8-1-16,0 0 0 16,-4-6-4-16,-2-4-3 15,-3-4-13-15,0 0-41 16,0 0-83-16</inkml:trace>
  <inkml:trace contextRef="#ctx0" brushRef="#br0" timeOffset="72233.7079">7916 9209 355 0,'-3'-1'28'15,"3"1"-25"-15,0 0 12 16,0 0 4-16,0 0-12 16,0 0 0-16,15 8 4 15,0-1-8-15,4 8-3 16,-1 3-5-16,3 4-11 16,-6 7-32-16,-2 9-124 15</inkml:trace>
  <inkml:trace contextRef="#ctx0" brushRef="#br0" timeOffset="72437.6522">8110 9659 235 0,'7'30'30'0,"1"11"9"15,-2 7 5-15,-3-1-9 16,0 8-19-16,0-8-13 15,4-5-3-15,-1-3-2 16,0-7-10-16,-3-8-9 0,2-6-15 16,-2-6-75-16</inkml:trace>
  <inkml:trace contextRef="#ctx0" brushRef="#br0" timeOffset="73052.313">8540 9133 132 0,'0'-5'122'0,"0"5"-108"15,0 0 16-15,0 0 7 16,0 0-3-16,0 0-14 16,0 7-4-16,0 15-3 15,0 10-1-15,0 14 1 16,0 8-4-16,0 12-1 15,0 8 6-15,0 3-5 16,3-5-3-16,4-5 0 16,-1-4-1-16,3-5-1 15,-3-6-1-15,4-2-2 16,-2-8 0-16,1-8-1 16,4-7 0-16,-4-5-1 15,-1-6-4-15,-2-5 3 0,1-3-8 16,-1-6-3-16,3-2-5 15,0 0 4-15,3-3-11 16,3-15-42-16,1-3-93 16</inkml:trace>
  <inkml:trace contextRef="#ctx0" brushRef="#br0" timeOffset="73485.7092">8962 9235 270 0,'0'0'57'0,"0"0"-50"15,0 14-7-15,0 15 27 16,0 7-2-16,0 10-12 16,0 10 6-16,0 8 1 15,0 6-4-15,0 0-5 16,0-1-1-16,3-2-4 16,0-5-2-16,3-7 0 15,7-4-3-15,1-11-1 0,5-7 0 16,-1-7-1-16,9-3 0 15,3-10 1-15,8-8-3 16,7-5 3-16,12 0 2 16,1-14-2-16,-3-16 0 15,-7-6 0-15,-6-6-4 16,-12-6-20-16,-11 1-8 16,-7 1-28-16,-12-3-102 15</inkml:trace>
  <inkml:trace contextRef="#ctx0" brushRef="#br0" timeOffset="73712.5715">8968 9230 126 0,'-6'-3'198'0,"6"3"-198"16,6-4 0-16,16 0 1 15,11-6 24-15,12-2-7 16,10-6-5-16,5 4 2 16,-2-1-6-16,-6 7-9 15,-13 5-32-15,-11 3-22 16,-14 0-96-16</inkml:trace>
  <inkml:trace contextRef="#ctx0" brushRef="#br0" timeOffset="73905.8854">9044 9604 312 0,'-2'6'33'15,"2"-3"-19"-15,0-1-14 16,14 0 16-16,11-2 2 16,14 0 7-16,10-4-8 15,11-12-9-15,1-5-1 16,-3 1-7-16,-10-1-7 15,-12 9-33-15,-6 0-158 16</inkml:trace>
  <inkml:trace contextRef="#ctx0" brushRef="#br0" timeOffset="93762.9854">11289 9146 189 0,'0'-4'42'16,"0"-2"-30"-16,0-2-6 0,0 4 9 15,0 4 6-15,0 0-7 16,0 0 0-16,-4 0 6 16,4 0 2-16,0 0 1 15,0 0-5-15,0 0-6 16,0 0-1-16,0 0-4 15,0 0 1-15,0 0-5 16,0-1-1-16,0 1-2 16,0 0 0-16,0 0-1 15,0 0 0-15,0 0-1 16,0-2-3-16,0 2 4 16,0-1-1-16,0 1-2 0,0 0-3 15,0 0-4-15,0 0 7 16,0 0 3-16,0 0 1 15,0 0 0-15,0 0 2 16,0 0 0-16,0 0 1 16,0 0 0-16,0 0-1 15,0 0 2-15,0 0-3 16,0 0-1-16,0 0 1 16,0 19-1-16,0 10 5 15,0 16 3-15,0 8-2 16,-3 4-4-16,0 4-1 15,0-1 0-15,0-2 1 16,-3 1-2-16,0-1 1 0,-5-1-1 16,4-3 1-1,-2-2-1-15,-1-9 0 0,4-9-1 16,3-13-4-16,0-10 0 16,3-11-7-16,0 0-13 15,0-29-25-15,9-19-52 16,7-14-66-16</inkml:trace>
  <inkml:trace contextRef="#ctx0" brushRef="#br0" timeOffset="94129.9856">11322 9139 137 0,'0'-3'71'0,"0"3"-30"15,0 0-26-15,0 3 1 0,0 19-6 16,12 16 16-16,9 15-4 15,3 11 1-15,13 8 0 16,-1 7-7-16,-1-7-5 16,6-1-2-16,2-14-6 15,-1-8-1-15,4-13-1 16,2-7 0-16,-5-14 1 16,-4-8-1-16,-3-7 3 15,-11-7-1-15,-1-23 4 16,-5-8-2-16,-2-14 2 15,-2-20-5-15,-2-15 3 16,-7-8-5-16,2 0 0 16,-5 9 0-16,3 12 1 0,-3 10 0 15,1 8-1-15,-1 5 0 16,0 13-3-16,-3 10-1 16,0 8-7-16,3 6-2 15,3 3-35-15,4 1-78 16</inkml:trace>
  <inkml:trace contextRef="#ctx0" brushRef="#br0" timeOffset="94542.6795">12359 9178 327 0,'0'33'5'0,"-2"16"-2"16,-5 14 8-16,1 2 3 16,6 9-6-16,0-5-4 15,0-9 3-15,16-10-3 16,10-10-2-16,1-6 0 16,4-11-2-16,2-9 2 15,0-6 1-15,-2-8 4 16,5-12 1-16,-3-18 3 15,1-16 1-15,-3-7-3 16,-8-9-4-16,-4-4-2 0,-16 0 2 16,-3-4-2-16,-6 13-1 15,-19 4-1-15,-8 17 1 16,-3 6 5-16,-4 15-5 16,-1 5 4-16,1 2-6 15,6 8-1-15,-2 0-6 16,6 4-7-16,8 7-10 15,8 4-29-15,10-4-59 16,4 2-149-16</inkml:trace>
  <inkml:trace contextRef="#ctx0" brushRef="#br0" timeOffset="94812.1088">12775 9051 325 0,'0'0'21'16,"3"0"-20"-16,8 0-1 15,5 0 7-15,14 0 6 16,12-4-4-16,7-6 0 16,5-1-2-16,7 0 2 15,-5 0-3-15,-3 3 4 16,-9 3-9-16,-7 3-1 15,-2 2-2-15,-2-3-9 16,-5 1-8-16,-5-5-14 16,-7 4-39-16,-13 3-159 0</inkml:trace>
  <inkml:trace contextRef="#ctx0" brushRef="#br0" timeOffset="94992.8698">13162 9079 170 0,'-9'13'110'15,"6"1"-106"-15,3 12 0 16,0 6 13-16,6 5 5 16,7 15 5-16,-4 6 0 15,1 13-9-15,-4 2-8 16,5 3-10-16,-8-7-2 16,3-6-18-16,0-10-35 0,-3-8-185 15</inkml:trace>
  <inkml:trace contextRef="#ctx0" brushRef="#br0" timeOffset="95637.0307">15285 8973 285 0,'-19'-11'17'0,"5"7"-6"16,-4 4 3-16,-3 0 0 16,-1 6-9-16,-7 12 8 15,-2 8-1-15,0 9 1 16,-2 6 4-16,-2 7-2 15,6 3-4-15,5 7-1 16,9 4-7-16,6 4 2 16,5-3-5-16,4-4 0 0,7-5-1 15,14-11-3-15,16-11 2 16,5-4-7-16,10-12-1 16,7-2 1-16,3-11 0 15,-1-3-19-15,-6-5-41 16,-1-17-96-16</inkml:trace>
  <inkml:trace contextRef="#ctx0" brushRef="#br0" timeOffset="95974.0134">15714 9209 254 0,'0'0'85'15,"0"0"-80"-15,0 18 10 16,-1 25 2-16,-8 14-7 15,6 12-7-15,3-3 4 16,0-3 4-16,12-12-5 16,9-10-1-16,5-13-5 15,9-9-5-15,7-9 5 16,4-10-2-16,5-13 4 16,1-20-6-16,-6-9 4 15,-10-12 0-15,-14-9 3 16,-8-7-2-16,-14 0 6 15,-7 5-4-15,-22 14 1 16,-11 10-1-16,-8 15 3 0,-4 15 6 16,4 4-4-16,8 7-8 15,4 0-6-15,6 11-15 16,15 4-45-16,5-4-119 16</inkml:trace>
  <inkml:trace contextRef="#ctx0" brushRef="#br0" timeOffset="96385.7069">16265 9145 22 0,'17'23'186'0,"2"10"-176"16,-3 8 23-16,-3 6-7 15,1 11-12-15,-8 2 4 16,0 2-7-16,-5-6-3 15,1-9-3-15,-1-15-3 16,-1-4 0-16,0-15-1 16,0-8-1-16,0-5-3 15,0-2 2-15,6-26-1 16,4-20-14-16,6-15 9 16,4-10 7-16,6 6-8 15,-1 6 2-15,1 17 6 16,-4 15 3-16,-1 10 3 15,-6 14 5-15,3 5-1 16,-6 0-4-16,-1 12 5 16,-2 21 2-16,-1 7 7 0,0 9 6 15,-4 5-4-15,2-2-10 16,0-4-9-16,-2-5-3 16,2-7 0-16,4-6-6 15,0-6-17-15,-1-11-40 16,7-13-124-16</inkml:trace>
  <inkml:trace contextRef="#ctx0" brushRef="#br0" timeOffset="96723.6398">16964 9199 290 0,'0'0'95'16,"0"9"-80"-16,0 21-15 15,2 14 22-15,5 4-14 16,3 7-3-16,3-2-1 16,-1-2-4-16,1-9 2 15,1-5-2-15,2-11 3 16,-3-10-3-16,4-7 0 16,-2-9 0-16,5 0 0 15,2-15 1-15,5-14 2 16,-4-12 1-16,3-9-1 15,-3-5-1-15,3 0 0 16,-8 6 2-16,1 7-2 0,-5 11-2 16,-4 6-3-16,-3 6-2 15,-2 5-18-15,-2 7-24 16,1 3-82-16,3 4-88 16</inkml:trace>
  <inkml:trace contextRef="#ctx0" brushRef="#br0" timeOffset="97121.9824">17490 9349 290 0,'0'6'47'0,"0"5"-38"0,9 4-3 16,8-1 6-16,12-2-3 15,2-6-6-15,9-6-2 16,5-6 2-16,0-16 1 15,-3-11-2-15,-4-1 0 16,-6-5-2-16,-11-2 1 16,-3 0 1-16,-12 1 0 15,-6 3 1-15,0 8 0 16,0 7-2-16,-20 10 7 16,1 9 4-16,-11 3-3 15,-3 16-8-15,-1 12 5 16,-3 9-4-16,7 5 3 15,9 4-3-15,1 10 0 16,10 1 0-16,4 0-2 16,6-5 1-16,0-9-1 0,3-11-1 15,17-7-1-15,0-9-5 16,12-12-1-16,0-4-2 16,6-15-16-16,3-18-30 15,0-7-85-15</inkml:trace>
  <inkml:trace contextRef="#ctx0" brushRef="#br0" timeOffset="97451.6857">18090 9187 125 0,'13'-4'43'15,"-3"4"-2"-15,-2 0 1 16,2 16-11-16,-2 15 2 16,-2 11-10-16,3 6-8 0,1 1-3 15,2-2 6-15,0-9-12 16,-2-8-4-16,-1-8-1 15,-3-11-1-15,0-3 0 16,-5-5-5-16,1-3 2 16,-2-3-1-16,0-16 4 15,5-14 5-15,-2-8 2 16,6-6-5-16,-2-5-2 16,3 4 5-16,6 1-2 15,-3 9-1-15,3 5-2 16,4 8 1-16,-2 6 2 15,4 2 5-15,-1 6-8 16,2 3 0-16,2 0-5 0,2 2-2 16,-2-2-17-16,-1 5-28 15,-4-5-149-15</inkml:trace>
  <inkml:trace contextRef="#ctx0" brushRef="#br0" timeOffset="98269.8463">19308 9087 3 0,'-7'-17'181'15,"-3"1"-155"-15,3 2 4 16,4-5-5-16,0-3-15 15,2 3-3-15,-2-6 2 16,1 3 6-16,-2-3 2 16,-2-5 6-16,-1 4-4 15,-5-2-14-15,-9 3 0 16,-1 6 1-16,-3 8 1 16,-6 11 12-16,0 3-7 0,-6 30-5 15,4 11-4 1,9 14 2-16,7 2-3 0,11 1 0 15,6-5-2-15,0-4 1 16,23-9-2-16,4-9 0 16,16-12 1-16,5-13 0 15,12-9 1-15,1 0 1 16,3-9-2-16,-7-3 4 16,-13 5-2-16,-13 4-2 15,-12 3-1-15,-5 0 1 16,-5 22 1-16,-1 13 5 15,-5 15-1-15,-3 4 0 16,0 4 0-16,0-2-2 0,-5-10 4 16,-7-5-3-16,-2-6 1 15,-8-3 0-15,-4-7 0 16,-7 1-1-16,-9-4-4 16,2-7 0-16,-2-5-4 15,2-10-8-15,9-6-15 16,11-28-39-16,15-14-124 15</inkml:trace>
  <inkml:trace contextRef="#ctx0" brushRef="#br0" timeOffset="98687.9474">19937 9047 184 0,'28'0'138'0,"-1"0"-136"15,2 3 16-15,3 4 0 16,1 1-15-16,3 0-2 16,7-8 0-16,2 0-1 15,-3 0 3-15,-1-19-1 16,-5-5-1-16,-6-7 0 16,-11-1-2-16,-10 2 2 15,-8 1-1-15,-1 6 1 16,-17 5 3-16,-18 7-2 15,-7 10 2-15,-10 1 2 16,0 1 4-16,-2 21-2 16,4 10 8-16,5 7-3 0,6 8-3 15,8 8 1-15,10-2-5 16,11 0-3-16,10 3-1 16,0-6-1-16,13-5 0 15,14 2 2-15,7-7-1 16,8-6-1-16,8-6 2 15,9-6-3-15,0-10-1 16,4-5-2-16,3-7-13 16,2 0-23-16,3-18-79 15</inkml:trace>
  <inkml:trace contextRef="#ctx0" brushRef="#br0" timeOffset="98900.3291">21121 9167 396 0,'20'1'14'15,"6"3"-14"-15,1 2 0 16,-5-1-13-16,-2 6-44 15,-13-4-202-15</inkml:trace>
  <inkml:trace contextRef="#ctx0" brushRef="#br0" timeOffset="99042.1841">21141 9466 344 0,'0'7'8'0,"4"4"-8"15,9 4 0-15,5 3-14 16,-4-1-178-16</inkml:trace>
  <inkml:trace contextRef="#ctx0" brushRef="#br0" timeOffset="104651.8672">6296 10460 194 0,'10'-4'17'16,"-10"-3"-17"-16,0 7 0 16,0 0 1-16,3 11 8 15,0 10 1-15,0 3 1 16,0 4-2-16,3 1 7 15,0 9-2-15,0 1-3 16,0 10 1-16,0 2 4 0,0 11-2 16,-3 7 2-16,1 9-1 15,2 7-5-15,-3 3 1 16,2-1-4-16,-2-2-4 16,3 0 2-16,-6 3-1 15,0 3 2-15,0-2 2 16,0 6-5-16,0 5 5 15,0-1-3-15,0-4-1 16,3 3 3-16,-3-2-5 16,0 0-1-16,4-1 0 15,-4-4-1-15,0-3 4 0,0 0-4 16,3-3 3 0,0-7-3-16,0 2 2 0,0 0-2 15,0 5 3-15,0-1-3 16,-3 1 0-16,5-4 2 15,-5-1-1-15,0 1 1 16,0-3 4-16,0 2-1 16,0-7-3-16,1 1-2 15,1-7 1-15,-1-2 1 16,1 4-2-16,2-2 0 16,2 0 0-16,-3 2 1 15,0-4 1-15,0 1 0 16,-3 5-2-16,0-3 1 15,0 11 0-15,0-3 1 0,0 1-2 16,-6-2 1-16,3-7 1 16,0-5-2-16,3-3 4 15,0 1-4-15,0-1 1 16,0-6-1-16,0 1 0 16,0-4 0-16,3 1 1 15,0-1-1-15,-3 1 1 16,3-6 0-16,0 0-2 15,3 1 1-15,-3 1 0 16,0-5 0-16,4 5 0 16,-2-1 0-16,1 6 0 15,-3 1 1-15,0 1-1 16,0 0 0-16,0 0 0 0,-3 1 1 16,0 2-1-1,0-2-2-15,0-5 2 0,0-4-1 16,0 2 1-16,0-5 0 15,-3 0 0-15,-3-4 0 16,6 4 0-16,0 3 0 16,0-2-1-16,0 3-1 15,0-4 2-15,0-3 0 16,0 1-1-16,0 3 1 16,0 2-1-16,0-2 1 15,0 3-4-15,0-9 3 16,0-10 1-16,0-5-1 0,0-7 1 15,0-6 0 1,0-4-2-16,0-3 2 0,0 1 0 16,0 1 0-16,0-1-1 15,0 1 2-15,0-3-1 16,0-3 0-16,0 0 0 16,0 0-5-16,0 0-5 15,0 0 0-15,0 0-9 16,0-7-18-16,0-8-44 15,0 1-73-15</inkml:trace>
  <inkml:trace contextRef="#ctx0" brushRef="#br0" timeOffset="105791.2068">6469 16985 38 0,'-3'-3'19'0,"0"3"4"15,0 0 11-15,1 0-4 16,-1 0-4-16,3 0 0 16,0 0-6-16,0 0-5 15,0 0 1-15,0 0-1 16,0 0-1-16,0 0-2 0,0 10-1 15,0 9-4 1,0 3 0-16,0 3 2 0,0-2 1 16,0 0-1-16,3 8 3 15,2 0-2-15,-2-2 0 16,3 0-4-16,-3 0-1 16,-3-5 2-16,3 0-1 15,-3-6 6-15,0-2-2 16,3-6-2-16,-3-1 0 15,0-4-4-15,0 0-3 16,0 1 0-16,4 3-1 16,-1-4 0-16,-3 5 2 15,3-4-2-15,0 0 0 16,0 3 0-16,-3-9 0 16,3 3 2-16,-3-3-2 0,0 0-2 15,0 0 2-15,0 1 1 16,0-1-1-16,3 3 1 15,5 0 1-15,2 0-1 16,2 2 0-16,7-1 3 16,1-3-3-16,2 5 3 15,8-3 0-15,0 0-1 16,4 3-1-16,2-2 4 16,1-1-6-16,-4 0 1 15,-2-3 3-15,2 0-3 16,0 0 1-16,0 0 4 15,-2 0-4-15,5 0 4 0,0 0-2 16,-2-6-2-16,-4 2-1 16,0-2 1-16,-2 0-2 15,2 1 0-15,-6-1 0 16,1-2 1-16,-5 2-1 16,-1 2-1-16,-4-3 0 15,-3 4 1-15,-6 1 0 16,0-1-3-16,-3 3-6 15,0 0-19-15,1 0-51 16,-4 0-203-16</inkml:trace>
  <inkml:trace contextRef="#ctx0" brushRef="#br0" timeOffset="106488.6075">8092 17179 316 0,'-10'0'18'0,"-1"16"-17"15,2 10 5-15,-1 7-1 16,4 10-3-16,-3 5 10 16,3 10 0-16,-3 8 5 15,0 8-4-15,3 3-2 16,0-4-1-16,6-10-4 16,0-7-5-16,0-16-1 15,12-13 2-15,6-6-2 0,3-6-1 16,13-9 1-1,8-6 3-15,6 0 2 0,7 0-1 16,0-10-2-16,0-2 1 16,-3 1-3-16,-10-6 0 15,-3 1-2-15,-12-2-6 16,-8 0-4-16,-10-1-15 16,-9-6-46-16,0-1-125 15</inkml:trace>
  <inkml:trace contextRef="#ctx0" brushRef="#br0" timeOffset="106692.6162">8079 17253 281 0,'0'0'59'15,"0"0"-59"-15,0-3-2 0,3-4 2 16,16-1 2-16,5 1 2 15,1-4-3-15,5 5-1 16,-2 1-1-16,-2-1-9 16,-1 6-13-16,-7 0-77 15</inkml:trace>
  <inkml:trace contextRef="#ctx0" brushRef="#br0" timeOffset="106885.9447">8076 17625 291 0,'0'0'34'0,"22"0"-27"15,11-15-6-15,12 0 13 16,4-7-14-16,6 3 0 16,-3-3 0-16,2 4-10 15,-5 4 1-15,-1-1-21 16,-5-1-89-16</inkml:trace>
  <inkml:trace contextRef="#ctx0" brushRef="#br0" timeOffset="107087.8278">8838 17264 276 0,'0'8'73'15,"-9"18"-70"-15,-4 18 12 16,-4 14-1-16,-2 8-7 15,-2 8 6-15,3-1-6 16,-1 5 2-16,5-16-8 16,1-12-1-16,4-17-5 15,6-23-7-15,-3-10-32 16,-3 0-167-16</inkml:trace>
  <inkml:trace contextRef="#ctx0" brushRef="#br0" timeOffset="107381.6221">8744 17415 121 0,'12'4'16'16,"6"24"20"-16,7 7 8 15,2 8-16-15,4 5-8 16,2-5 9-16,3 1-10 16,0-11-6-16,-2-6 0 15,-4-8 1-15,0-9-4 16,-8-8-3-16,-5-2 0 15,-4 0 2-15,-4-17 6 16,0-16 13-16,-1-4-8 16,2-11-10-16,-7-1-2 15,0 4-2-15,0-3-2 16,0 4-4-16,4 7 0 16,-1 1-7-16,0 9-6 0,2 7-27 15,1 7-45-15,4 5-74 16</inkml:trace>
  <inkml:trace contextRef="#ctx0" brushRef="#br0" timeOffset="107584.1518">9351 17257 158 0,'3'0'57'0,"3"9"-52"15,2 16 18-15,5 14 14 16,-1 12 2-16,0 9-19 0,6 6 4 15,-6-6-8 1,4-2-4-16,-5-4-7 0,2-6-5 16,-7-14 0-16,0-9-16 15,-6-11-17-15,0-14-65 16</inkml:trace>
  <inkml:trace contextRef="#ctx0" brushRef="#br0" timeOffset="107876.1263">9417 17191 212 0,'12'-11'44'15,"4"4"-32"-15,7 0 11 16,5 3-1-16,5 4-15 16,4 0 6-16,2 4-1 0,0 10 2 15,-2 6 2-15,-4 4-4 16,-6 2 2-16,-2 3 1 15,-4 8-2-15,-6 4-3 16,-9 7-1-16,-6 10-1 16,0 1-4-16,-12 0 1 15,-12-2-2-15,-10-7-3 16,-5-4 0-16,0-7-5 16,-4 0-9-16,4-7 1 15,3-5-27-15,14-10-84 16</inkml:trace>
  <inkml:trace contextRef="#ctx0" brushRef="#br0" timeOffset="108702.6549">11325 17074 253 0,'-3'0'94'0,"3"22"-89"16,0 22-5-16,0 15 2 16,12 17 1-16,0 6 0 15,6-2 0-15,1 1 4 16,1-12-1-16,-4-7 5 16,-1-16 2-16,0-13-2 15,-3-11-5-15,1-13-3 16,-6-9-3-16,6 0 0 15,3-31-1-15,-1-26 1 16,6-25 1-16,-2-11-1 16,-2 0-13-16,-1 9 0 15,-7 19-3-15,1 21 16 16,1 13 1-16,-5 21 1 16,-3 7 1-16,3 3-3 0,3 13 1 15,7 25 7-15,8 9 0 16,-3 8-2-16,6 2-3 15,0-3 5-15,1-3-5 16,2-9 5-16,-2-3-2 16,-1-10 0-16,-5-9-4 15,1-8-1-15,-7-10-1 16,-2-2-1-16,-5-14-1 16,1-24 2-16,-4-17 16 15,-3-7-9-15,0-5-3 16,-3 13-2-16,0 13 1 15,0 8-1-15,0 5-1 0,0 6-1 16,0-1-3-16,3 1-17 16,9 0-50-16,-3 7-69 15,10 2-100-15</inkml:trace>
  <inkml:trace contextRef="#ctx0" brushRef="#br0" timeOffset="108972.6481">12309 16942 237 0,'0'0'95'16,"0"15"-89"-16,0 13 0 0,-1 12 2 16,1 12 1-16,0 8 1 15,0 5 0-15,7 5 6 16,6 0-1-16,0-1-1 15,-4-6-4-15,1-5-10 16,1-14 0-16,-2-10-2 16,-6-9-2-16,3-13-9 15,-6-10-15-15,0-2-16 16,0-24-83-16,0-14-41 16</inkml:trace>
  <inkml:trace contextRef="#ctx0" brushRef="#br0" timeOffset="109128.0219">12380 17456 52 0,'0'-12'98'0,"-3"5"-28"0,3 0-25 15,0 5-6 1,0-1-16-16,0-3-10 0,6-2 0 16,11-6 3-16,8 0 2 15,3-2-5-15,5 1-3 16,4 4-7-16,-1 0-3 16,-1 0-1-16,0 0-27 15,-8 0-65-15,-5-3-141 16</inkml:trace>
  <inkml:trace contextRef="#ctx0" brushRef="#br0" timeOffset="109332.5991">12692 17036 378 0,'-10'11'23'15,"6"19"-17"-15,4 8-1 16,0 13-1-16,0 5 3 15,4 11-1-15,9 3-5 16,3 1 3-16,-4 6-4 16,3-8-3-16,-3-3-10 15,0-3-36-15,-5-15-118 16</inkml:trace>
  <inkml:trace contextRef="#ctx0" brushRef="#br0" timeOffset="109894.2903">13038 17040 269 0,'-6'2'58'16,"6"-2"-51"-16,0 0 0 15,0 0-3-15,0 3-2 16,9-1-1-16,12 0 8 16,1 4-9-16,2 5 0 15,-3 0-10-15,3 5-7 16,-5 4-64-16,-9 2-158 15</inkml:trace>
  <inkml:trace contextRef="#ctx0" brushRef="#br0" timeOffset="110074.9836">13187 17396 301 0,'0'15'16'0,"6"7"-9"15,6 8 9-15,-6 7-2 16,3 3-4-16,-3 1-5 15,1 1-4-15,0-1-1 16,0-4-7-16,-4-4-10 16,-3-5-5-16,0-6-38 15,0-11-109-15</inkml:trace>
  <inkml:trace contextRef="#ctx0" brushRef="#br0" timeOffset="110802.5755">13565 17151 165 0,'0'0'43'15,"0"0"-16"-15,0 0 10 16,0 0-10-16,0 0-17 0,0 0 3 16,0 0-2-16,0 0 2 15,0 0 1-15,0 0-7 16,0 0 2-16,0 0-1 15,0 0 2-15,0 0-5 16,0 0 0-16,0 0-2 16,0 0-2-16,0 0 0 15,0 0 0-15,0 0-1 16,0 0 0-16,0 0 1 16,0 0-1-16,0 0 0 15,0 0-1-15,0 0 0 16,0 0 1-16,0 0 3 0,0-3-3 15,0 3 0 1,0 0 5-16,0 0-2 0,0 0 0 16,0 0 0-16,0 0 0 15,0 0-3-15,0 0 1 16,0 0 3-16,0 0-1 16,0 3-2-16,4 15 0 15,-1 4 5-15,0 9-4 16,0 8-2-16,3 4 1 15,0 10 0-15,-3 1 2 16,4 4-1-16,0-9 3 16,3-2 0-16,3-13 0 15,-1-5-1-15,6-4-3 16,0-9 0-16,9-9 0 16,-2-1 3-16,5-2 0 0,1-4-4 15,-1 0 0-15,0 0 0 16,-5 0-3-16,1 0 0 15,-7-4-8-15,2-2-8 16,-6 1-33-16,-4-2-82 16</inkml:trace>
  <inkml:trace contextRef="#ctx0" brushRef="#br0" timeOffset="111145.607">14185 17116 303 0,'-10'19'93'15,"1"8"-88"-15,1 17 2 16,-1 11 7-16,5 10-9 16,1 6 2-16,3 1 0 15,0-5 5-15,6-5-2 16,7-13 1-16,7-8-2 15,2-9-4-15,8-3-5 16,3-7 2-16,1-11-1 16,7-3-1-16,3-8 1 15,5 0 2-15,-1-9 1 16,1-4-4-16,-4-5 0 0,-2 2 0 16,-7 2-7-1,-9-1-7-15,-9-2-26 0,-11-5-21 16,-7-2-36-16,0-9-102 15</inkml:trace>
  <inkml:trace contextRef="#ctx0" brushRef="#br0" timeOffset="111356.1105">14166 17235 420 0,'-5'-2'20'0,"5"-7"-20"16,11-5 0-16,23-8 7 0,13 0 0 16,6 0-4-16,-5 7-3 15,-6 2-1-15,-7 4-7 16,-5 5-14-16,-9 0-58 16,-3 4-123-16</inkml:trace>
  <inkml:trace contextRef="#ctx0" brushRef="#br0" timeOffset="111586.9515">14227 17569 389 0,'0'0'20'0,"0"0"-18"15,12 0-2-15,21-13 14 16,7-3 2-16,8-11-1 15,4-1-5-15,0 3-2 16,-1 2-4-16,-2 4-4 16,-10 6-1-16,-3 4-7 15,-11 2-11-15,-1 1-34 16,-9 2-68-16</inkml:trace>
  <inkml:trace contextRef="#ctx0" brushRef="#br0" timeOffset="114844.2267">7643 11332 151 0,'-6'2'87'16,"3"-2"-81"-16,0 0 4 16,3 0 7-1,0 4-4-15,0-4-3 0,0 3 5 16,0-2-5-16,0 0-7 16,3 4-3-16,15-1 5 15,12 4 6-15,10-3-3 16,5 0 3-16,7-2-5 15,0-2-2-15,-1-1-4 16,-8 0 2-16,-7 0-2 16,-8 0-1-16,-8 0-3 15,-4 2-1-15,-5 4-13 16,-11 4-6-16,0 9-58 0</inkml:trace>
  <inkml:trace contextRef="#ctx0" brushRef="#br0" timeOffset="115091.8597">7737 11734 182 0,'0'0'0'15,"0"0"6"-15,16 0-6 16,8 0 10-16,5 0-5 15,6 0 2-15,7 0 7 16,3 0 2-16,-2-4-2 16,-4 3-14-16,-6-2 0 0,-8 3-4 15,-4 0-4-15,-9 0-18 16,-6 0-31-16</inkml:trace>
  <inkml:trace contextRef="#ctx0" brushRef="#br0" timeOffset="115340.2566">7686 11609 255 0,'0'0'0'0,"0"4"0"15,6 21 9-15,3 5-4 16,2 10 6-16,5 8-4 15,-1 3-2-15,0 7 1 16,0 8-5-16,1 3 1 16,-5-4-4-16,5-8-6 15,-4-4-16-15,1-14-22 16,4-13-35-16</inkml:trace>
  <inkml:trace contextRef="#ctx0" brushRef="#br0" timeOffset="115752.3113">8295 11947 254 0,'0'0'0'0,"3"6"10"15,6 16-10-15,0 9 19 16,3 1-15-16,4 1-1 15,2-7-3-15,6-1 1 16,6-10 0-16,0-8-1 16,1-7 2-16,2 0-1 15,-3-13-1-15,-2-14 7 16,-4-3-4-16,-5-6-3 0,-7-5 12 16,-4-3-2-1,-8-3 4-15,0 4 4 0,-3-1-7 16,-18 10 3-16,-3 11 2 15,-9 6 0-15,0 9-1 16,-7 5-3-16,4 3-6 16,5 0 2-16,1 0-6 15,8 3-2-15,5 5-1 16,8 0-3-16,5-2-6 16,1 2-17-16,3 3-22 15,0-1-16-15,10-6-99 16</inkml:trace>
  <inkml:trace contextRef="#ctx0" brushRef="#br0" timeOffset="116555.1617">8899 11650 199 0,'0'0'22'16,"0"0"-21"-16,0 0 17 16,0 0-8-16,0 3-7 0,4 10 2 15,3 11 19-15,3 5 0 16,-1 5-14-16,0 5 5 15,-3 9-6-15,3-4 4 16,-3 8 2-16,-3-1-6 16,0-7-2-16,3-1-4 15,-6-8 1-15,3-7-4 16,-3-10 0-16,0-7-2 16,0-2 2-16,0-9 0 15,-9 0-6-15,-3 0-9 16,-3-27-18-16,0-12 2 15,2-24 4-15,2-14 12 16,-1-8-12-16,5 4 1 0,4 8 26 16,3 20 22-16,0 11 1 15,0 12-6-15,13 8 2 16,-4 9-1-16,2 1-8 16,2 5-3-16,2-2 0 15,6 6-5-15,4 3 1 16,2 0-3-16,6 12 1 15,1 9 1-15,2 8 6 16,-3 1-3-16,-5-1 5 16,-7 1-3-16,-6-5 1 15,-6 0-2-15,-4-3-2 16,-5 1 2-16,0 2 1 0,-14 5-1 16,-11-5-4-16,-2-3 2 15,-3-3 0-15,6-4-4 16,3-5 1-16,5-1 0 15,7-2 1-15,3-4-1 16,3 5-1-16,3 3-2 16,0 4 2-16,0-2 0 15,12 6 0-15,7 3 0 16,8-3 3-16,3-1 0 16,1 0 0-16,-1 1-1 15,3-5 1-15,-2-3-3 16,-4-4 1-16,1 2-1 0,-5-3-6 15,-1 1-3 1,-1 0-11-16,-6-3-25 0,3 7-119 16</inkml:trace>
  <inkml:trace contextRef="#ctx0" brushRef="#br0" timeOffset="116898.6329">10312 11507 182 0,'3'0'159'0,"0"0"-156"15,6 0-2-15,6 0 8 16,0 2-2-16,4 6-5 16,5-1-1-16,-6 0 5 15,3 1-6-15,1 1 0 16,-5 1-1-16,-1 2-20 15,-10 1-37-15</inkml:trace>
  <inkml:trace contextRef="#ctx0" brushRef="#br0" timeOffset="117107.7468">10403 11895 228 0,'-3'14'96'0,"3"5"-94"16,0 15 10-16,9 1 13 16,0 10-9-16,3-1-8 15,-3-4-6-15,0 0-2 16,1-7-5-16,-7-7-9 0,3-8-18 16,-6-9-120-1</inkml:trace>
  <inkml:trace contextRef="#ctx0" brushRef="#br0" timeOffset="117618.4487">11711 11476 195 0,'-4'-7'80'0,"4"4"-79"16,0 3 1-16,6 0 17 15,9 0-4-15,0 0-5 16,-1 6-8-16,2-2-2 16,-3 5 0-16,-1 0-18 15,-5 4-74-15</inkml:trace>
  <inkml:trace contextRef="#ctx0" brushRef="#br0" timeOffset="117822.6258">11779 11825 79 0,'4'18'126'0,"-1"12"-114"16,3 11 18-16,-6 7-7 15,3 3-16-15,-3 7-7 16,0-3 1-16,0 0 2 16,0-7-3-16,0-12-9 15,0-11-39-15</inkml:trace>
  <inkml:trace contextRef="#ctx0" brushRef="#br0" timeOffset="118241.5864">12116 11800 132 0,'4'0'183'0,"-1"0"-176"15,1 21-4-15,6 12 14 16,-1 8 0-16,4 7-6 16,-4 0 2-16,1-1-5 15,4-3-3-15,-5-7-1 16,-3-8-4-16,1-11 0 0,-7-9 0 15,3-9-9-15,-3 0 4 16,0-3-3-16,0-21-17 16,0-5 18-16,0-8 0 15,4-7 2-15,12-3-1 16,6 6 6-16,-1 5 2 16,4 6-1-16,-2 9 5 15,-1 1 1-15,-1 9-1 16,-3 8 9-16,-5 3-5 15,4 0 1-15,-4 14 3 16,-1 13-3-16,6 9 7 16,-3 8 6-16,4 6-10 15,-2-4-8-15,2-2-6 16,-6-4 0-16,4-11-10 16,-5-4-7-16,-1-10-24 0,2-10-107 15</inkml:trace>
  <inkml:trace contextRef="#ctx0" brushRef="#br0" timeOffset="119065.7995">13993 11546 210 0,'-6'-10'61'0,"-4"5"-30"0,7 3 21 15,2 2-18 1,1 0-19-16,0 0-6 0,0 0 1 16,0 0-3-16,0 19-6 15,0 20 4-15,3 15 12 16,5 12-7-16,1 1-9 16,-2-5 0-16,-1-3 0 15,-3-11-1-15,1-4 0 16,-1-7 0-16,0-12 0 15,-3-6 1-15,0-12-1 16,0-7-1-16,0 0 1 16,0 0 2-16,0-18 0 15,0-16-1-15,0-17-1 16,-1-12 0-16,-1-3 0 16,2-2-4-16,3 5 4 0,17 11-1 15,3 8 1-15,6 7 2 16,-5 6-1-16,3 9-1 15,0 3-2-15,1 3-2 16,2 1-12-16,-2 8-13 16,5 0-31-16,3 7-70 15</inkml:trace>
  <inkml:trace contextRef="#ctx0" brushRef="#br0" timeOffset="119643.8929">14857 11616 121 0,'0'0'181'15,"0"0"-173"-15,0-7-5 16,-7-1 7-16,-3-6-6 16,-3-3-1-16,-2-2-2 15,-6 3-1-15,3-2 3 16,-5 10 9-16,3 6 9 15,-3 2-2-15,-2 10-13 16,-5 21-1-16,-2 8-3 16,6 5-2-16,3 0 0 15,10-7 2-15,3-1 4 16,10-6-3-16,0-2 5 0,0-5-6 16,13-1 0-16,3-3-1 15,7-7-1-15,0-7 3 16,6-5-3-16,1 0 1 15,1-10-2-15,-1-13 0 16,0-3-1-16,-9 1 2 16,3-4-1-16,-5 0 1 15,-7 3 0-15,3 6 1 16,-6 3-1-16,0 7 0 16,-5 2 0-16,2 4 0 15,-2 4 0-15,2 0 0 16,4 0 0-16,3 0 0 0,-1 15 2 15,6 4 0 1,3 5 2-16,0-1 1 0,4 6-2 16,-1-7-1-16,-2-4-2 15,1-3 2-15,2-2-2 16,-5-10 3-16,-1-3-3 16,0 0 0-16,-2 0-3 15,-4-9-1-15,-3-4-10 16,-2 0-25-16,-7-1-98 15</inkml:trace>
  <inkml:trace contextRef="#ctx0" brushRef="#br0" timeOffset="120102.6715">15266 11660 175 0,'7'0'48'0,"2"0"-44"0,4 4 13 15,-1 11 3-15,2 7-2 16,2 7 4-16,0 4-6 16,1 7-2-16,-1 0 6 15,-4 4-3-15,2 0-8 16,-7-3-2-16,-1-7-5 16,-3-9 1-16,-3-7-2 15,0-10 0-15,0-8 4 16,0 0-1-16,0 0 6 15,0-22-10-15,0-16-6 0,0-9 3 16,0-8 2-16,0 3-3 16,0 6 4-16,9 12 2 15,2 12 5-15,2 7 1 16,-4 4-4-16,4 8 3 16,-4 3-7-16,2 0 0 15,2 3 0-15,0 12 2 16,3 8 3-16,3 5-1 15,-2 1 1-15,6 2 0 16,-4 1-1-16,4 1-2 16,-4-3-2-16,0-1 0 15,1-7-4-15,0-3-2 16,-1-9-13-16,0-3-45 0,1-6-160 16</inkml:trace>
  <inkml:trace contextRef="#ctx0" brushRef="#br0" timeOffset="120767.7679">16116 11775 14 0,'0'-5'38'16,"0"-2"6"-16,0 6 3 15,0-5 8-15,0 3 2 16,0-2 4-16,0-2-25 16,0 0-13-16,0-8-4 15,0 0-4-15,0-7-4 16,0 0-2-16,0 0-2 15,-9 3 1-15,-2 9 6 16,-5 3 1-16,-2 7-3 16,-6 0 0-16,-1 3-6 15,-2 14-1-15,-2 7-5 16,6 2 4-16,3 3-4 16,4 0 0-16,10 0 1 0,3-3-1 15,3-4 0-15,0 0-1 16,15-8 1-16,9-6-2 15,2-5 2-15,6-3 0 16,-2 0-3-16,-4-3 3 16,0-5 0-16,-8 6-2 15,0 2 2-15,-6 0 0 16,-1 0 0-16,1 17 0 16,1 12 2-16,-3 9-2 15,-1 6-2-15,-2 3 2 16,2-3 0-16,-5 0 0 15,-1-7 2-15,-3-3-2 0,0-10 0 16,0-5 2-16,-1 0-1 16,-17-1 0-16,-5 1 2 15,-6-1-2-15,-11-1 0 16,-4 5-1-16,-5 0 0 16,0 0-1-16,-6-3-4 15,9-4-5-15,4-8-13 16,7-7-16-16,15 0-91 15</inkml:trace>
  <inkml:trace contextRef="#ctx0" brushRef="#br0" timeOffset="122463.6868">16535 11734 151 0,'-3'0'21'0,"0"0"-14"15,3 0 21-15,0 3-10 16,0 1-12-16,0 3 4 15,0-2 4-15,9 5 5 0,3-3-1 16,9 1 5-16,-1-5-3 16,9 1 2-16,-1-4-6 15,5 0 2-15,-3 0-9 16,-1-7-5-16,-4-8-1 16,-8-3 0-16,-1-1-1 15,-9-3-1-15,-4 0 4 16,-3 0-3-16,-6 3 0 15,-18 6-2-15,-4 1 1 16,-2 9 1-16,-5 3-2 16,4 0 0-16,3 11 0 15,2 9 0-15,6 2 1 16,1 6-2-16,5 1 1 0,5 1 0 16,6 1 0-1,3-1 1-15,0 4 2 0,6 0-3 16,11 1 2-16,8-2 2 15,9 1-2-15,1-9 0 16,12-3 0-16,7-4-2 16,1-7-1-16,1-6-4 15,-2-5-19-15,0 0-23 16,0-19-89-16</inkml:trace>
  <inkml:trace contextRef="#ctx0" brushRef="#br0" timeOffset="122772.4033">17480 11367 163 0,'-8'-2'112'16,"-1"2"-98"-16,-3 0 16 15,-3 13-4-15,-2 12-14 16,-3 13 0-16,-4 6 0 15,2 10 3-15,2 1 1 16,4 4 1-16,10-5-6 16,3-2-1-16,3-1-3 15,0 2-1-15,16-2-4 16,5-3-1-16,10-8-1 16,7-4 1-16,-1-6-2 0,2-5-3 15,-4-3-3-15,0-6-7 16,1-6-19-16,-3-7-106 15</inkml:trace>
  <inkml:trace contextRef="#ctx0" brushRef="#br0" timeOffset="123852.1338">18210 11565 182 0,'-13'-12'16'0,"7"7"-2"16,3 3 32-16,-1 2 6 16,4 0-28-16,0 0 1 0,0 0-3 15,0 0-7-15,0 12-8 16,0 24 2-16,4 16 16 15,-1 10-10-15,-3 15-5 16,0 1-5-16,0-5 1 16,3-9-2-16,-3-15-3 15,3-12 0-15,-2-15-1 16,1-12 0-16,-1-9 0 16,1-1 0-16,-2 0 2 15,0-1-2-15,0-24-2 16,0-15-8-16,1-19 4 15,4-11 1-15,2-11-4 0,4 8 0 16,4 10 7-16,1 16 1 16,1 11 1-16,3 14 0 15,3 11 0-15,-4 3 3 16,6 8-3-16,2 0 1 16,2 4 1-16,-3 14 0 15,3 8 2-15,1 6 2 16,-5 2-2-16,1 3 0 15,-3 3 2-15,0-4-1 16,-4 5-4-16,-6-5-1 16,0-2 0-16,-3-5-1 15,-6-10-3-15,1-4-8 16,-4-12-9-16,-1-3-63 0,0-7-118 16</inkml:trace>
  <inkml:trace contextRef="#ctx0" brushRef="#br0" timeOffset="124137.0999">18808 11441 271 0,'11'0'1'16,"7"21"17"-16,1 5 8 15,7 6-4-15,-1 9 1 16,5 0 0-16,3 3-3 0,-7 0 2 15,3 3-2-15,-11 4-4 16,-3 4-4-16,-6 5-6 16,-6-1-5-16,-3-5 1 15,0-5-4-15,-6-5 1 16,-15-5-4-16,-3-5-2 16,-10-2-6-16,-2-6-4 15,-3-4-14-15,2 0-31 16,-2-7-52-16</inkml:trace>
  <inkml:trace contextRef="#ctx0" brushRef="#br0" timeOffset="126378.2236">19993 11664 222 0,'2'-7'39'15,"-2"5"-24"-15,0 2 12 16,1 0-4-16,2 0-5 0,3 0-5 15,1 0 14-15,1 0 2 16,3 0-10-16,3 0-5 16,1 2-5-16,5 4-6 15,-4-1-2-15,3 3-1 16,1-5-1-16,-1 4 0 16,1-3-6-16,-6 0-12 15,-2-1-36-15,-6-1-98 16</inkml:trace>
  <inkml:trace contextRef="#ctx0" brushRef="#br0" timeOffset="126582.1649">20080 11972 121 0,'0'3'228'16,"7"0"-223"-16,6 3-2 15,9-3 10-15,3 4-5 16,2 1-8-16,1 1-1 16,-3 3-11-16,-5-4-5 15,-2 3-30-15,-6-4-129 16</inkml:trace>
  <inkml:trace contextRef="#ctx0" brushRef="#br0" timeOffset="129700.4756">11628 13617 12 0,'0'0'21'16,"0"0"-13"-16,0 0-1 15,0 0 2-15,0 0 4 16,0 0 6-16,0 0 13 16,0 0 2-16,0 0 6 15,0 0 2-15,0 0-14 16,0 0 5-16,0 0-11 15,0 0-4-15,0 0-6 16,0 3-2-16,3 8-2 16,3 8 12-16,3 3-9 15,-3 6-6-15,4 7 3 0,-7 8-2 16,-2 4 2-16,-1 6 2 16,0 4-2-1,0 2-2-15,-7-4 6 0,-6 1-9 16,-2-5 0-16,-3 5-2 15,-1-5 5-15,-7 1-6 16,-2 5 4-16,-5-2-2 16,-4 1 3-16,1-8-3 15,-1-4 1-15,-2-11 2 16,3-5-5-16,-4-6 3 16,1-3-1-16,-3-5 1 15,-1-6-2-15,-5-5-1 16,-1-3 0-16,4 0 0 0,-1-11 0 15,4-14 0 1,5-14-2-16,4-7-2 0,6-8 0 16,5-8 4-16,4 2 0 15,12 5 1-15,6 11-1 16,0 4 1-16,0 4-2 16,15 1 1-16,3 2-1 15,5 1 1-15,6 3 0 16,-5 11 0-16,4-1 0 15,-1 8-2-15,6 5 0 16,-2 6 1-16,5 0 0 16,3 2 0-16,-3 18 1 15,-2 4 0-15,6 5 1 16,-1-2 0-16,3 2 0 16,4-4-1-16,-1 2 2 0,1 1-2 15,-1 2 3-15,1 3-1 16,-4 5-2-16,0 5 2 15,1 1-1-15,-5 0 0 16,1 0 2-16,-4-8 2 16,-5-2-1-16,-4-2-2 15,-3-6-2-15,-1 0 1 16,-2-1 0-16,-1-2-1 16,-3-1 2-16,4-4-4 15,-7-2 2-15,-3-3 0 16,3-1-1-16,-7-2 0 15,4-5 1-15,-7 2-4 0,0-3 1 16,3-1-2-16,-6 0-2 16,1 0-11-16,2-1-29 15,0 2-102-15</inkml:trace>
  <inkml:trace contextRef="#ctx0" brushRef="#br0" timeOffset="130354.7357">12308 14306 202 0,'0'-3'90'0,"0"3"-76"15,0 0 2-15,0 0 10 16,0 0-6-16,0 0-13 15,4 0 6-15,9 0 0 16,3 3 2-16,-1 5-10 16,3-1 0-16,0 4-5 15,3-3-1-15,-2-5-3 16,-3 4-9-16,1 2-23 16,-8 4-39-16</inkml:trace>
  <inkml:trace contextRef="#ctx0" brushRef="#br0" timeOffset="134319.5267">12416 14559 38 0,'0'0'6'15,"0"0"-5"-15,0 0 1 16,0 0 2-16,-3 0 2 16,3 0 5-16,0 0 3 15,0 0 3-15,0 0-5 16,0 0 1-16,0 0-3 0,0 0-1 15,0 0-2 1,0 0 2-16,0 0 1 0,0 0 5 16,0 0 3-16,0 0-2 15,0 0-3-15,0 0 3 16,0 0-6-16,0 0-6 16,0 0-1-16,0 0-2 15,0 0-1-15,0 0 3 16,0 0-2-16,0 0 4 15,0 0-2-15,0 0 2 16,0 0 2-16,0 0 3 16,0 0 1-16,0 0 2 15,0 0-3-15,0 0 5 16,0 0 2-16,0 0-3 0,-4 0 0 16,4 0 0-16,0 0-2 15,0 0-2-15,0 0-2 16,0 0-4-16,0 5 1 15,0 9-2-15,0 5 1 16,0 6 2-16,0 2-1 16,0 1-2-16,0-3 3 15,0 2-5-15,0-5-1 16,4 3 3-16,-4 1-2 16,0-1 2-16,0 6-1 15,0 1 1-15,0 1-2 16,-5-4 0-16,0 1 1 15,2-8-2-15,2-4 0 0,-3-4 0 16,4-6 0-16,-3-4 1 16,3-1-1-16,0-3 1 15,0 0-1-15,0 0 0 16,0 0 0-16,0 0 0 16,0 0 1-16,0 0-1 15,0 0 0-15,0 0-1 16,0 0 1-16,0 0-2 15,0 0-1-15,0 0-1 16,0 0-9-16,0 0-5 0,0 0-29 16,0 0-52-1,0-7-87-15</inkml:trace>
  <inkml:trace contextRef="#ctx0" brushRef="#br0" timeOffset="136270.577">10384 11828 16 0,'0'-3'27'0,"-4"-1"-18"0,4 4 3 15,0 0-2 1,-1 0 1-16,1 0 4 0,0 0-2 16,0 0-13-16,0 0-2 15,0 0-10-15,0 0-13 16,0 0 0-16,0 0-5 15</inkml:trace>
  <inkml:trace contextRef="#ctx0" brushRef="#br0" timeOffset="138047.8289">13687 14012 165 0,'-6'-3'99'15,"0"0"-68"-15,3 3-7 16,3 0 20-16,0 0-11 16,0-3-19-16,0 3-12 15,3-1-2-15,13 1 0 16,7 0 13-16,6 0-2 15,3 0-7-15,4 0 3 0,4 0-2 16,2 0-1-16,4 0 0 16,-1 0 2-16,1 0 1 15,-5 0-3-15,-2 0-4 16,-1 0 0-16,-5 0 0 16,1 0 2-16,-9 0-2 15,4 0 0-15,-9 0-2 16,-3 0-7-16,-8 0 0 15,-6 0 2-15,-3 0-11 16,0 0-13-16,-23 18-100 16</inkml:trace>
  <inkml:trace contextRef="#ctx0" brushRef="#br0" timeOffset="138956.029">13581 14496 186 0,'0'0'42'15,"0"0"-41"-15,0 0 3 16,15 2 21-16,6 2-1 0,4-4-3 15,8 0 0 1,3 0 7-16,7 0-7 0,5-4 3 16,7-1-8-16,0-3 2 15,-1 6-10-15,1 2 0 16,2 0-1-16,-2 0-5 16,0 7-1-16,-4 1 5 15,-2-1-5-15,-7 0 0 16,-6-7 2-16,-6 3-3 15,-5-3 1-15,-8 0 4 16,-4 0-5-16,-3 0 1 16,-4 0-1-16,-3 0-1 15,-2 0 1-15,-1 0 0 16,0 0 0-16,0 0 0 0,0 0 0 16,0 0 1-16,0 0-1 15,0 0 0-15,0 0 0 16,0 0 0-16,0 0-5 15,0 0 3-15,0 0 2 16,0 0-2-16,0 0 1 16,0 0 0-16,0 0 0 15,0 0 1-15,0 0-3 16,0 0 1-16,0 0 2 16,0 0 0-16,0 0 0 15,0 0 0-15,0 0 0 16,0 0 1-16,0 0-1 15,0 0 1-15,0 0-1 0,0 0 3 16,0 0-2-16,0 0 0 16,0 0-1-16,0 0 1 15,0 0 1-15,0 0-1 16,0 0-1-16,0 0 5 16,0 0-5-16,0 0 3 15,0 0-2-15,0 0 1 16,0 0-2-16,0 0 0 15,0 0 0-15,0 0 0 16,0 0 0-16,0 0 0 0,0 0 0 16,0 0 1-1,0 0-1-15,0 0 0 0,0 0 0 16,0 0 0 0,0 0-1-16,0 0 1 0,0 0-2 15,0 0 1-15,0 0-2 16,0 0 2-16,0 0-4 15,0 0 3-15,0 0-2 16,0 0-1-16,0 0 0 16,0 0-10-16,0 0-37 15,-1 3-28-15,-5 8-112 16</inkml:trace>
  <inkml:trace contextRef="#ctx0" brushRef="#br0" timeOffset="141026.6999">16162 14105 120 0,'0'3'118'16,"0"-3"-100"-16,0 0 4 16,0 0 25-16,0-11-1 15,0-15-28-15,0-7-15 16,-6 1 1-16,-11-5 5 15,-3 7 5-15,-10-2-2 16,-8 6-5-16,-4 6 3 16,-5 6 0-16,0 14-3 15,5 0 3-15,3 3-6 16,9 28 0-16,1 9-4 0,10 19 0 16,6 10 0-16,10 9 1 15,3 1-1-15,12 3-1 16,18-12 1-16,5-11-2 15,7-15 2-15,4-20-2 16,5-16-1-16,2-8 0 16,0-25 0-16,-2-16 2 15,-8-7 0-15,-8-3-5 16,-6 3 0-16,-11 2 4 16,-3 5-3-16,-9 7 5 15,-3 12 3-15,-3 8-2 16,0 14 5-16,0 0-6 15,3 0-3-15,4 19 3 0,6 10 1 16,6 3 2 0,3-1 0-16,2-4-2 0,2-5-1 15,0-9 0-15,0-7 1 16,-3-6-1-16,6 0 0 16,0-9-2-16,4-11-1 15,2-9-8-15,-4 2-28 16,-3 0-48-16,-2-1-42 15,-7 6-65-15</inkml:trace>
  <inkml:trace contextRef="#ctx0" brushRef="#br0" timeOffset="141363.9847">16817 14079 54 0,'13'0'45'16,"4"0"-18"-16,2 4 7 15,0 21 4-15,4 4-5 16,-4 12-9-16,1 0-4 15,-7 1-6-15,-4-4 2 16,-5-1-1-16,-4-5-5 16,0 2 5-16,0-5 0 15,-12-6-2-15,1-6-6 16,5-8 1-16,-3-9 0 16,5 0-2-16,1-12 2 15,0-17-7-15,2-16-1 16,1-3 1-16,0-2 3 15,3 1-2-15,11 8 5 16,2 6-3-16,0 4-3 0,4 10 5 16,-2 3-5-16,3 3-1 15,2 0-2-15,6 4-3 16,-3 4-7-16,4 0-20 16,2 7-31-16,0 0-66 15</inkml:trace>
  <inkml:trace contextRef="#ctx0" brushRef="#br0" timeOffset="142225.6053">17681 14193 17 0,'0'0'25'16,"3"0"14"-16,-3 0 6 15,0-3 17-15,3-6-2 16,-3 1-14-16,0-1-10 15,0-3-6-15,0-3-3 0,0 0-10 16,0-7-10-16,0 0-1 16,-3-3-3-16,-6 3 2 15,-5 0-3-15,1 3 3 16,-6 5 3-16,0 6-1 16,-1 8-5-16,-3 0-1 15,4 12-1-15,-2 14 2 16,4 6 1-16,6 8-3 15,5 1 1-15,3-1-1 16,3-4 0-16,0 3 2 16,3-7-2-16,13-6 1 15,0-8-1-15,7-7 0 0,2-8 0 16,2-3 1-16,6 0-2 16,-8-18 1-16,7-3 0 15,-7-6-1-15,-1 3 1 16,-7 5 0-16,-4 1-1 15,-7 7 2-15,-3 6 0 16,0 5-1-16,-3 0 1 16,0 0 2-16,0 0-3 15,0 0-4-15,3 0 4 16,2 14 0-16,3 6 3 16,6 1-3-16,-4 6 0 15,2 2 2-15,1 3-2 16,1 5 4-16,-5 4-2 0,1 6 2 15,-3 0-3 1,-1 5 3-16,-4-3 0 0,-2-2-3 16,0-3 1-16,-11 3-1 15,-6-5 2-15,-4 0 0 16,3-1-1-16,-8-8 1 16,0 3 0-16,-6-5 0 15,-5-6-3-15,-2 1 0 16,-2-10 1-16,-1-2-1 15,3-8 5-15,3-5-5 16,2-1-1-16,7-1-3 16,-3-21-1-16,1-10-4 0,3-5-7 15,0-3-9 1,6 3-22-16,11 7-14 0,6 11-46 16</inkml:trace>
  <inkml:trace contextRef="#ctx0" brushRef="#br0" timeOffset="143057.9971">18450 14093 347 0,'0'-14'14'15,"0"14"-14"-15,0 11 7 0,0 26 2 16,3 17 1-16,-3 9 0 16,0 11 3-16,0-1-1 15,0 4 2-15,0-11-9 16,0-19 0-16,0-13-4 15,0-16-1-15,0-11 1 16,0-3-1-16,0-4 2 16,0 0-4-16,4-11 1 15,3-22-7-15,-1-19 6 16,4-11-1-16,6-2-2 16,0 6 5-16,0 19 0 15,-1 11 0-15,0 11 1 16,-2 7 0-16,1 6 0 0,1 5-1 15,-3 0 0-15,1 11 0 16,4 8 2-16,-1 8 1 16,-4 5-2-16,2 2 2 15,-4-2 2-15,-1 1-1 16,-6-11-4-16,1-5 4 16,-3-12-3-16,1-5-2 15,-2 0 0-15,1 0-2 16,2-10-6-16,6-18-3 15,4-7 12-15,1-3-3 16,3 6 0-16,1 9 1 16,-5 9 1-16,3 3 1 0,1 8-1 15,-2 0 1 1,4 3 3-16,1 0 0 0,-3 6 1 16,6 9 2-16,-5 3-4 15,3 0 1-15,-1 1-2 16,0-1 3-16,-2-3-4 15,0-4-1-15,0-4-3 16,1-3-13-16,-1-4-35 16,0 3-68-16</inkml:trace>
  <inkml:trace contextRef="#ctx0" brushRef="#br0" timeOffset="143553.8674">19528 14241 301 0,'0'-16'22'15,"0"-3"-18"-15,-3-9 15 16,3-4-11-16,-6-6-8 16,-5 1-6-16,-2 1-1 15,-9 10 7-15,-5 11 3 16,-3 11 7-16,-1 4 16 15,-5 12-4-15,-3 20-7 16,1 9-3-16,4 7-4 16,9 2-2-16,12-6-1 15,7-9-1-15,6-4 0 0,0-11-3 16,19-2 2 0,7-3-1-16,9-14 0 0,4-1-2 15,5-5-6-15,1-24-6 16,-3 0-8-16,0-9-17 15,-9 5-6-15,-10 8 7 16,-8 9 32-16,-5 7 4 16,-10 8 13-16,0 1 21 15,0 0 6-15,3 0-22 16,-3 4-6-16,10 13-3 16,-1 10 4-16,7-2-6 15,5 5-4-15,3-2-2 16,3-1 1-16,0 3-2 0,1-2-5 15,-1-5-8 1,-2-5-15-16,-1-4-39 0,-3-13-146 16</inkml:trace>
  <inkml:trace contextRef="#ctx0" brushRef="#br0" timeOffset="143950.9954">20223 14038 401 0,'-3'4'17'16,"3"0"-17"-16,0 3 2 16,10 4 4-16,16 3 2 15,8 1 3-15,5 3 0 16,8 1 8-16,4 4-2 16,8 5 0-16,-1 3-6 15,-2 4-3-15,-2-2-8 0,-2 5 1 16,0-6-1-1,1-3-5-15,2-7 5 0,-6-10-13 16,-1-2-6-16,-3-6 2 16,-1-4 2-16,-9 0-85 15,-10-4-130-15</inkml:trace>
  <inkml:trace contextRef="#ctx0" brushRef="#br0" timeOffset="144197.8264">20945 13991 375 0,'-19'0'24'0,"1"0"-11"0,-3 3 13 16,0 19-12-16,-5 11-10 16,-3 7-2-16,-3 2 3 15,-4 8-2-15,-4-1 7 16,-2 1-2-16,-5 6-5 15,-1-5-2-15,0 4-1 16,5-7 0-16,9-4-8 16,7-8-10-16,8-9-31 15,9-10-129-15</inkml:trace>
  <inkml:trace contextRef="#ctx0" brushRef="#br0" timeOffset="145711.4095">22480 13637 245 0,'-4'-9'49'15,"1"4"-8"-15,-1 5 12 16,3 0-16-16,1 0-23 15,-3 0-5-15,3 0-7 16,0 11 0-16,0 23 5 16,-1 13 8-16,-2 19-1 15,1 5-2-15,2 6-4 16,0-4-2-16,3-6 0 16,12-13-2-16,2-13-3 15,0-10 3-15,1-11-3 0,-3-10-1 16,-1-5-2-16,-1-5-2 15,2-5 3-15,8-20-1 16,-3-19-3-16,5-12-10 16,0-9-3-16,-6 6-3 15,-3 4 0-15,-5 17 10 16,-4 16 11-16,-4 13 5 16,0 9-4-16,0 0 6 15,5 29-2-15,-1 8 7 16,4 13-3-16,2 2-4 15,4-1-4-15,3-7 0 16,9-7 0-16,-1-11 0 16,5-9 1-16,1-9 3 15,7-8 2-15,5-8-4 0,2-19 3 16,1-18-4-16,0-7-1 16,-3-7-1-16,-7-2 3 15,-8-7-1-15,-8 7-2 16,-8 10 1-16,-5 14-1 15,-7 15 1-15,-3 10 2 16,0 9-3-16,0 3 0 16,0 0-1-16,0 0-14 15,0 0-27-15,0 0-51 16,0 0-133-16</inkml:trace>
  <inkml:trace contextRef="#ctx0" brushRef="#br0" timeOffset="146095.9501">23874 13484 338 0,'-18'0'29'0,"1"4"11"16,2 14 0-16,4 11-21 0,-6 12-10 15,1 11 3 1,1 11 0-16,0 9 2 0,4 5 3 16,4-4 2-16,3 1-6 15,4-4-4-15,0-4 0 16,11-5 0-16,9-6-7 15,4-6 2-15,6-5-3 16,1-7 1-16,2-1-4 16,0-10 0-16,3-5-16 15,3-9-13-15,2-11-5 16,2-1 14-16,-9-4-201 16</inkml:trace>
  <inkml:trace contextRef="#ctx0" brushRef="#br0" timeOffset="147391.6133">24954 13547 303 0,'3'0'51'0,"3"0"-40"16,-6 0 3-16,0 0-1 16,0 0-6-16,0 7-6 15,0 10 1-15,6 13 13 16,0 11 0-16,-2 17-1 15,-4 9 0-15,0 10-1 16,-4 3-5-16,-17 8 0 16,-2-7-4-16,-5-3 2 15,-3-8-5-15,-1-8 1 16,-3-7-2-16,0-8 1 0,0-7-1 16,-3-14 0-16,1-7 0 15,1-7 0-15,4-12-2 16,4 0-3-16,3-31 0 15,3-20-5-15,7-19-2 16,1-6 2-16,10-5-5 16,4 11 8-16,0 16 7 15,12 16 1-15,4 19 0 16,-4 13 1-16,3 6-2 16,3 0 0-16,4 6 4 15,5 20-2-15,3 7 0 0,4 11 3 16,1 3 1-16,-1 6 2 15,0-5 0-15,-1 3-3 16,3 0 3-16,0-3-1 16,-1-3-4-16,3-1 0 15,-2-9-2-15,-3-2-1 16,-5-6 0-16,-4-9 0 16,-7 0-5-16,-3-7-3 15,-6-6-4-15,-1 1-10 16,-4-6-43-16,-3 0-128 15</inkml:trace>
  <inkml:trace contextRef="#ctx0" brushRef="#br0" timeOffset="148180.1192">25358 14266 205 0,'0'0'69'15,"0"0"-54"-15,0 0 14 16,0 3-12-16,0 8-7 16,4 8 9-16,2 7 6 15,0 7-2-15,2 7-1 16,0 1-7-16,0 0-5 16,0-1 0-16,-4-4-5 15,1-6-4-15,-2-8-1 16,3-3 0-16,-6-2-1 15,1-6-4-15,1-7-6 16,1 3-12-16,3-7-57 16,1 0-128-16</inkml:trace>
  <inkml:trace contextRef="#ctx0" brushRef="#br0" timeOffset="148376.2556">25859 14343 380 0,'0'0'47'0,"2"0"-44"16,7 0 1-16,3 0-4 16,9 3-2-16,4-3-19 0,2 0-42 15,1 0-130-15</inkml:trace>
  <inkml:trace contextRef="#ctx0" brushRef="#br0" timeOffset="148532.5448">26315 14306 327 0,'2'0'56'0,"0"0"-43"15,4 0 21-15,1 4-18 16,5 4-16-16,5-5-16 15,-1 1-43-15,4-1-199 16</inkml:trace>
  <inkml:trace contextRef="#ctx0" brushRef="#br0" timeOffset="148690.6952">26777 14303 396 0,'6'0'13'15,"4"0"12"-15,10 0-12 16,2 0-13-16,8 0-11 16,0 0-64-16,-6-1-143 15</inkml:trace>
  <inkml:trace contextRef="#ctx0" brushRef="#br0" timeOffset="150001.9844">28163 13609 208 0,'-1'0'69'16,"-4"0"-56"-16,5 3 2 15,0 13-5-15,-1 13-3 0,-4 18 1 16,-4 8 0-16,-3 8 9 16,-3 6 6-16,-4 5 2 15,-6-4-1-15,-3 0-5 16,-3-4-5-16,-3-8-7 15,1-10-4-15,4-7 1 16,6-13-4-16,-1-6 1 16,3-9-1-16,2-7 3 15,-4-6-3-15,1 0-1 16,-2-18-2-16,3-11-9 16,2-12-5-16,5-7-3 15,7-8-17-15,7 3 8 0,0 4 15 16,9 9 7-16,7 11 7 15,5 3 0-15,-3 12 0 16,2 10 1-16,-1 4 1 16,-3 0-2-16,2 4 6 15,0 18 1-15,3 7 7 16,4 7 2-16,2 4 0 16,3-2 0-16,1-3 2 15,2 3 0-15,2-2-6 16,-3-2 3-16,0-2-7 15,-2-2 2-15,-5-3-4 16,-1-3 0-16,-8-2-4 16,0-3-1-16,-3-1 0 0,-6-8 0 15,2-1-1 1,-5-7 1-16,-1 3-1 0,-1-2 0 16,-1-3-1-16,1 0 0 15,-2 0 2-15,0 0-2 16,0 0 1-16,0 0 0 15,0 0 0-15,0 0 0 16,0 0 0-16,0 0 0 16,0 0 0-16,0 3-1 15,0-3 1-15,1 0 0 16,1 0 0-16,-1 2-1 16,-1-2 2-16,0 4-2 0,0-4 1 15,0 0 0 1,2 0 0-16,-2 0-3 0,0 0 3 15,0 0 0-15,0 0 0 16,0 0 1-16,0 0-1 16,0 0-1-16,0 0 1 15,0 0-1-15,0 0-3 16,0 0-2-16,0 0-5 16,0 0-7-16,0 5-10 15,0 6-34-15,0 0-35 16</inkml:trace>
  <inkml:trace contextRef="#ctx0" brushRef="#br0" timeOffset="150296.0843">28493 14203 320 0,'-2'0'50'16,"2"0"-35"-16,0 0 1 15,0 9-13-15,5 1-3 0,5 7 0 16,-1-1-3-16,0 3-6 15,-1 0-13-15,0 2-26 16,-5-3-160-16</inkml:trace>
  <inkml:trace contextRef="#ctx0" brushRef="#br0" timeOffset="150490.2766">28546 14581 275 0,'0'5'73'0,"0"6"-66"16,0 3 27-16,0 8-6 16,0 4-16-16,0 3-6 0,0-4-2 15,0-2-3 1,0-5-1-16,0 1-4 0,2-9-13 16,-1 2-24-16,2-8-59 15</inkml:trace>
  <inkml:trace contextRef="#ctx0" brushRef="#br0" timeOffset="150707.7783">28687 14563 207 0,'0'0'95'16,"0"0"-91"-16,0 0 7 0,7 0-2 15,7 0 0-15,2 0 0 16,3 0-8-16,4 0-1 16,0 0-4-16,1 0-24 15,-3 0-54-15,2 0-132 16</inkml:trace>
  <inkml:trace contextRef="#ctx0" brushRef="#br0" timeOffset="150940.0668">29051 14420 183 0,'0'0'72'0,"-5"3"-63"0,1 13 21 16,-1 6-5-16,2 2-7 15,2 3-2-15,1 3 8 16,0 1 1-16,0 0-9 15,0-2-8-15,0-4-7 16,0-2-1-16,3-5-11 16,1-7-26-16,1-4-47 15</inkml:trace>
  <inkml:trace contextRef="#ctx0" brushRef="#br0" timeOffset="151772.0226">30037 13582 228 0,'0'0'22'16,"0"2"-15"-16,0 19 40 15,2 5-10-15,-1 12-1 0,1 8-9 16,-2 10-2-16,0 1-2 15,0 6-2-15,0 0-5 16,-5-5-5-16,-7-1-4 16,-3-7-4-16,-6-1 0 15,-4-5-3-15,-7-4 1 16,-2-7-1-16,-5-4 0 16,-4-11-1-16,1-10-3 15,-1-8-6-15,4 0 1 16,6-12-12-16,7-10-4 15,9-4-15-15,8-3 14 16,9 0 19-16,0 0 7 16,7 7 1-16,9 3 2 15,1 4 0-15,0 8 5 0,2 0 2 16,-1 7-2-16,2 0 0 16,0 0 0-16,0 7 6 15,4 9-5-15,3 6 0 16,4 3 5-16,3-1 1 15,2 6-6-15,0 3-2 16,1 2 3-16,-1 4-6 16,-5 1-2-16,1-3 1 15,-7-4 2-15,-4-4-4 16,-2-7 0-16,-5-8-2 16,-2-2-3-16,-5-7-4 15,-2-3-7-15,-4-2-14 0,2 0-32 16,3 0-72-16,-3-6-139 15</inkml:trace>
  <inkml:trace contextRef="#ctx0" brushRef="#br0" timeOffset="151982.0974">30386 14222 340 0,'0'0'28'0,"0"0"-11"16,0 0 10-16,1 0-16 0,2 0-9 15,2 7-2 1,-1 0-5-16,1 4-18 0,0-3-35 16,2 6-113-16</inkml:trace>
  <inkml:trace contextRef="#ctx0" brushRef="#br0" timeOffset="152191.7629">30402 14445 13 0,'-3'4'359'16,"3"5"-351"-16,0 7 16 15,0 6 6-15,0 2-18 16,0 4-12-16,0-3-1 0,0-6 0 15,3 0-4-15,1-4-8 16,-1-5-5-16,1-2-11 16,-1-3-31-16,0-2-68 15</inkml:trace>
  <inkml:trace contextRef="#ctx0" brushRef="#br0" timeOffset="152431.9561">30620 14442 339 0,'0'0'29'0,"6"0"-20"0,12 0 23 16,6-3 2-16,4 3-24 15,2-4-4-15,-2 4-5 16,-2-4 1-16,-4 0-2 15,-1 1-7-15,-6-1-8 16,-2 1-31-16,-2-1-31 16,-7 0-90-16</inkml:trace>
  <inkml:trace contextRef="#ctx0" brushRef="#br0" timeOffset="152626.9161">30759 14292 179 0,'-2'0'82'0,"1"7"-76"16,-2 15 44-16,-4 11-12 15,-1 4-17-15,2 7-8 16,0-5-13-16,1-4 0 16,5-7-16-16,0-9-12 15,0-11-26-15,0-8-67 16</inkml:trace>
  <inkml:trace contextRef="#ctx0" brushRef="#br0" timeOffset="152822.9817">31003 14358 308 0,'-8'25'55'0,"-1"12"-33"16,0 7 16-16,3 4-17 15,6-4-6-15,0-8-12 16,0-9-3-16,4-10-7 16,7-9-10-16,6-8-43 15,2 0-114-15</inkml:trace>
  <inkml:trace contextRef="#ctx0" brushRef="#br0" timeOffset="153070.5284">31250 14244 327 0,'0'0'0'16,"4"0"-39"-16,5 0 19 15,6 0-103-15</inkml:trace>
  <inkml:trace contextRef="#ctx0" brushRef="#br0" timeOffset="153220.2819">31463 14258 332 0,'0'0'0'0,"0"0"-22"16,12 0 1-16,7 0-89 16</inkml:trace>
  <inkml:trace contextRef="#ctx0" brushRef="#br0" timeOffset="153790.487">32311 14012 260 0,'-6'0'80'16,"4"0"-72"-16,2 4 16 15,-3 14-3-15,-2 12-4 16,-2 7-7-16,-3 8-5 0,-5 15 1 16,-11 8 9-16,-7 12-1 15,-6 1 0-15,-5-1-5 16,5-9-6-16,2-20-2 15,0-11-1-15,1-11 0 16,0-6-1-16,0-13-2 16,6-6-1-16,4-4 4 15,6-7-6-15,10-23-3 16,4-6 0-16,6-8-17 16,0-7 0-16,18 5 15 15,7 13 11-15,-1 13 2 16,-5 8 0-16,-2 12 4 0,-1 0 4 15,-1 0 3-15,0 1-2 16,0 17-3-16,0 4-2 16,-2 2 1-16,5 3-2 15,0 3-1-15,6-2 0 16,4-2 3-16,-2 0-4 16,-4-4-3-16,-1 0-1 15,-3-7 0-15,-5 3-3 16,0-10-12-16,-5-1-15 15,-2-7-24-15,0 0-66 16,4-11-107-16</inkml:trace>
  <inkml:trace contextRef="#ctx0" brushRef="#br0" timeOffset="154196.0917">32394 14592 88 0,'0'0'217'16,"0"0"-203"-16,3 8 28 15,0 11 0-15,2 6-27 16,-2 1-6-16,-2-1-7 16,-1-3-2-16,0-7 1 15,0-4 0-15,0-8 2 16,0-3 0-16,2 0-3 16,-1 0-2-16,6 0-3 15,4-21 4-15,5-2-5 0,2-13-9 16,3 6-7-16,-7 2 5 15,-3 12 7-15,-6 10 10 16,-5 5 1-16,0 1 7 16,0 0 5-16,1 0-1 15,1 0-5-15,1 4 2 16,1 15 0-16,3 3-7 16,1-3 1-16,-3 2-1 15,1-7 0-15,-2 1-2 16,-1-8 0-16,0 0 0 15,0-3 0-15,3-4 0 16,-2 4-4-16,4-4-6 16,1 0-23-16,3 0-38 0,0-8-93 15</inkml:trace>
  <inkml:trace contextRef="#ctx0" brushRef="#br0" timeOffset="154616.2561">32854 13847 190 0,'9'3'24'15,"1"16"18"-15,5 3 7 16,2 8-23-16,0 6 2 16,2 9-2-16,-2 2-4 15,-1 9 0-15,-4 1-4 16,-4-2 3-16,-2 8-3 15,-5 0-4-15,1 7-4 16,-2 10 3-16,0 5-6 16,0-1-7-16,0-3 0 15,-12-5 0-15,-3-10 0 0,-9-6-6 16,-4-5-5-16,-11-14-7 16,-9-9-29-16,-3-10-78 15</inkml:trace>
  <inkml:trace contextRef="#ctx0" brushRef="#br0" timeOffset="158761.6201">23950 5567 205 0,'16'-8'49'15,"-1"4"-47"-15,-12-5-2 16,-3 9 13-16,0 0-8 16,0 0-1-16,0 0 12 15,0 0-2-15,0 0-6 16,0 4 1-16,0 5 0 16,0 7 4-16,-3 3-1 0,-4 6-1 15,1 4-2-15,-2 4-1 16,1 7 1-16,-4-1-2 15,4 4 0-15,-1 5-5 16,1 12 4-16,0 10-1 16,1 12 2-16,0 5-2 15,-2 6 3-15,0 8 1 16,-2 1-6-16,0 4 1 16,-4 8 0-16,-1 0-2 15,2-4 0-15,-4-6 1 16,7-6-3-16,3-8 5 15,2-4-4-15,1 1 0 0,-2-6-1 16,1-7 1-16,2-9-1 16,2-10 1-16,1-6-1 15,0-12 1-15,0-11-2 16,0-8 0-16,0-5-7 16,0-6-2-16,0-5-10 15,0-2-19-15,-9 0-30 16,-11 0-163-16</inkml:trace>
  <inkml:trace contextRef="#ctx0" brushRef="#br0" timeOffset="159092.0654">23551 7359 158 0,'0'0'73'0,"0"11"-59"16,3 21-14-16,11 6 15 15,2 10-1-15,1 2 7 16,0 6-5-16,-1-1 5 16,1 0 0-16,3-1-4 15,-1-6-3-15,2-7-2 16,0-8-8-16,-3-6-3 16,-2-10-1-16,-1-10 1 15,3-7-2-15,2 0 2 16,8-5 14-16,12-27-2 15,5-12-3-15,5-6-3 16,0-7-5-16,-4 2-2 0,-4 4 0 16,-3 8-4-16,-5 9-2 15,-9 13-7-15,-5 13-21 16,-10 8-64-16</inkml:trace>
  <inkml:trace contextRef="#ctx0" brushRef="#br0" timeOffset="161814.8809">23730 7597 14 0,'2'0'25'0,"-1"0"-12"16,1-2-8-16,1-1-4 16,1 1-2-16,-2-2 2 15,-1 4-1-15,1 0 5 16,-2 0 6-16,0 0 0 15,0 0-7-15,0 0-4 16,0 0-4-16,0 0-10 16,0 0-9-16,0-1-11 15</inkml:trace>
  <inkml:trace contextRef="#ctx0" brushRef="#br0" timeOffset="164476.7214">22206 3887 119 0,'1'-8'31'15,"2"2"-24"-15,0 4-4 16,-1-1 8-16,-1 0 7 15,1 0-9-15,-1 1 3 16,2 0 3-16,-2 1-3 16,1-1-9-16,-2 0-3 15,4 2-12-15,2 0-11 16,4 0 2-16,4 0-13 16,4 0-30-16</inkml:trace>
  <inkml:trace contextRef="#ctx0" brushRef="#br0" timeOffset="164707.9321">24705 3849 133 0,'0'1'0'0,"0"6"-133"16</inkml:trace>
  <inkml:trace contextRef="#ctx0" brushRef="#br0" timeOffset="177310.6362">21533 3397 36 0,'-2'-6'32'0,"2"-1"-10"15,0 3 1-15,0-1-8 16,0-1 2-16,0 2 4 16,-1-2 17-16,-1 5 1 15,1-2-6-15,-1 3-6 16,2 0 1-16,-1 0-4 15,-2 0 0-15,1 0-4 16,-1 0-2-16,-2 0-10 16,-4 0-7-16,-7 10 2 15,-3 15-3-15,-3 6 0 0,2 8 1 16,6 2-1-16,0-1 0 16,5-2-1-16,6-5 1 15,3-3-2-15,0-7-2 16,9-4 0-16,11-4-3 15,3-9 4-15,6-6-3 16,7 0 6-16,-2-13 4 16,4-12 7-16,-3-8-3 15,-10 2-8-15,-4-4 6 16,-12-1 5-16,-6-1-10 16,-3-3 0-16,-12 2-1 15,-15 4 3-15,1 9 1 0,-6 9-1 16,6 11-3-1,1 5-1-15,1 0-6 0,5 19-8 16,9 5-16-16,7 1-48 16,3 1-111-16</inkml:trace>
  <inkml:trace contextRef="#ctx0" brushRef="#br0" timeOffset="177476.5959">21719 3741 30 0,'17'13'45'0,"-4"2"-20"15,3-2-13 1,0-4-12-16,-3-5-22 0,0-4-20 16</inkml:trace>
  <inkml:trace contextRef="#ctx0" brushRef="#br0" timeOffset="177812.93">22004 3358 233 0,'27'-2'20'0,"10"2"-15"15,5 0 27-15,2 3-9 16,-1 16-2-16,-6 5-1 0,-4 3-11 15,-9 1-3-15,-11-1-2 16,-8 4-2-16,-5 0-2 16,-2 1 6-16,-14-3 6 15,-7-7-6-15,8-6-2 16,7-9 0-16,1-3-2 16,7-4-2-16,0 0 0 15,0 2-8-15,14 1-7 16,10-1 13-16,9 0-3 15,10-2-4-15,5 0 8 16,2 0-15-16,1 2-22 16,0 1-30-16,6 0-144 15</inkml:trace>
  <inkml:trace contextRef="#ctx0" brushRef="#br0" timeOffset="178676.5306">23457 3362 241 0,'0'-9'30'0,"0"4"-9"16,0 5 22-16,0 0-14 15,0 0-18-15,-4 17-7 16,-2 10 1-16,2 10 4 16,4 6-5-16,0-9-2 15,0-2 0-15,19-7-2 16,8-6-1-16,2-9 1 15,6-7-1-15,2-3-1 16,2-8 2-16,-3-14 0 16,-2-6 6-16,-11-5-6 15,-9-1 7-15,-12-3-7 0,-2 1 2 16,-15 4 4-16,-12 3-4 16,-4 8 8-16,-2 8-2 15,3 6-3-15,0 7-3 16,6 0-2-16,5 0-4 15,7 5-5-15,6 6-12 16,6 4-29-16,0 1-78 16</inkml:trace>
  <inkml:trace contextRef="#ctx0" brushRef="#br0" timeOffset="178840.6498">23845 3629 36 0,'15'12'110'0,"2"-1"-100"16,7 0 15-16,-5-3-25 15,-1-1-2-15,-2-4-28 16,1-3-42-16</inkml:trace>
  <inkml:trace contextRef="#ctx0" brushRef="#br0" timeOffset="179252.2543">24200 3251 281 0,'0'0'0'16,"0"0"0"-16,0 0 13 15,0 8-4-15,0 6 1 16,0 4 2-16,0-1-5 15,0 2 2-15,0 3-1 16,12-2-3-16,14-1-5 16,8-5 0-16,12-7 9 15,8-7-9-15,3 0 6 16,-4-17 6-16,-8-6 1 16,-12 2-2-16,-11-5 2 15,-10 2 1-15,-12 1 3 16,0-5-11-16,-15-3-4 0,-21 0 10 15,-11 4-8-15,-13 5-1 16,-1 9 1-16,4 10-3 16,3 3-1-16,11 4 0 15,9 17-4-15,10 2 1 16,6 1-5-16,9 0-8 16,9 4-22-16,0-1-36 15,21 0-27-15,11 4-94 16</inkml:trace>
  <inkml:trace contextRef="#ctx0" brushRef="#br0" timeOffset="179545.5722">24369 3545 191 0,'-23'20'38'0,"-3"3"2"16,2 5-7-16,3-3-15 15,7 1-7-15,8-3-5 16,6 1-6-16,0-4-2 15,19-4-8-15,13-4 8 16,16-9 2-16,9-3 7 16,-3 0 1-16,2-20-8 15,-8-2 0-15,-9-2 4 16,-13-5-1-16,-12 0 1 16,-14-2 11-16,0 0-15 15,-15 0 0-15,-19 2 0 0,-8 5 11 16,-3 6-9-16,-2 5-2 15,6 9-4-15,10 2-24 16,10 2-75-16</inkml:trace>
  <inkml:trace contextRef="#ctx0" brushRef="#br0" timeOffset="180715.9301">27507 3229 184 0,'-8'-18'39'15,"3"0"-5"-15,4 10 10 16,1 7-11-16,0 1-8 15,0 0-14-15,0 0-9 16,18 0 1-16,12 0 7 16,10 0-1-16,3 1 0 0,-5 8-3 15,-8 2-2 1,-11 3-4-16,-12 0 0 0,-7 4-2 16,0 6 2-16,-25 6 8 15,-12 5-5-15,-7-2 0 16,0 1 1-16,8-6-3 15,9-5-1-15,10-6 0 16,10-4-4-16,7-4-10 16,2-1-5-16,22 2 7 15,5-1 8-15,4 1 3 16,-1-3 0-16,-6 1 1 16,-5 0 1-16,-6 0 1 15,-3 2 1-15,-6-3-1 16,-6 3 2-16,0 1 0 0,0 3 6 15,-13 1-1-15,-5 1-2 16,-2-1-4-16,1-5-1 16,-2 1-2-16,3-2-5 15,5 1-18-15,1-4-34 16,4-6-148-16</inkml:trace>
  <inkml:trace contextRef="#ctx0" brushRef="#br0" timeOffset="180887.9905">27890 3610 214 0,'21'0'36'0,"3"4"-18"16,3-2 5-16,-5 1-23 15,-4-1-22-15,-2-2-39 16,-5 0-147-16</inkml:trace>
  <inkml:trace contextRef="#ctx0" brushRef="#br0" timeOffset="181270.0586">28429 3143 228 0,'0'0'71'0,"0"0"-55"16,0 0 22-16,-16 2 3 15,-6 13-32-15,-8 9-7 16,1 6 2-16,3 4 0 16,14 1-4-16,11-3-3 15,1-1 0-15,16-6-1 16,16-8 3-16,9-8 0 15,9-9 2-15,6 0 1 16,4-16-1-16,-4-9 2 16,-9 0 6-16,-14-1-7 0,-14-1 5 15,-14-3-3 1,-5 2-2-16,-23 4-4 0,-17 6 1 16,-12 10 1-16,-5 8-3 15,-1 0-4-15,4 15-10 16,12 7-45-16,11 4-146 15</inkml:trace>
  <inkml:trace contextRef="#ctx0" brushRef="#br0" timeOffset="181561.891">28457 3531 261 0,'-15'22'4'0,"-4"7"9"15,2 3 10-15,8-1-15 16,9-2-8-16,0-3-5 16,8-5-2-16,17-9 4 15,8-4 3-15,11-8 0 16,4 0 14-16,1-8-6 16,-4-11-1-16,-9-3 1 15,-10 0-1-15,-15-2 3 16,-11-1 5-16,-1 1-8 15,-28-2 4-15,-10 3-6 16,-10 6-5-16,-3 3-5 16,2 11-15-16,0 3-53 15</inkml:trace>
  <inkml:trace contextRef="#ctx0" brushRef="#br0" timeOffset="189288.5642">21638 3043 222 0,'-35'-19'13'16,"-11"-5"-4"-16,-6 3 8 0,-4 10 7 15,21 4-5-15,2 7-5 16,1 0-7-16,6 0 1 16,-3 13-1-16,7 9-5 15,-7 9-2-15,2 5 0 16,2 8 3-16,3 7-2 16,4 6-1-16,2 13 0 15,2 11 0-15,6 11 1 16,7 6 1-16,1-8-2 15,20-5 0-15,29-10-5 16,15-12-4-16,21-11 9 16,13-10 2-16,8-13 16 0,11-16-9 15,6-10-4-15,1-3-1 16,3-18 8-16,-4-18-4 16,-7-11 3-16,-9-7 2 15,-5-4-7-15,-23-3 0 16,-12-3-5-16,-15-6 4 15,-16-11-3-15,-11-5-2 16,-14-5 2-16,-11 7-1 16,-12 4-1-16,-24 6 0 15,-15 9 1-15,-8 9 13 16,-12 12-9-16,-12 13-1 16,-12 14-4-16,-6 10-1 15,3 7-2-15,8 0 1 0,16 18-6 16,10 10-10-16,13 8-25 15,6 8-35-15,10 5-47 16</inkml:trace>
  <inkml:trace contextRef="#ctx0" brushRef="#br0" timeOffset="189953.5145">21633 4453 118 0,'-8'0'23'15,"2"0"-21"-15,0 2 1 16,-5 13 1-16,-2 0 3 16,0 7 6-16,-5 5 1 15,-1 11 6-15,-2 10-7 16,-5 13 4-16,1 11-8 0,-5 10 1 15,0 5-9-15,-4 5 2 16,-2 3 2-16,-3 7-2 16,-2 0 4-16,-1 6 6 15,-1 4-4-15,-1 3 1 16,3 10-2-16,-5 3-1 16,7 7-1-16,1 5-4 15,5-1-1-15,10-3 2 16,0-7-3-16,13 0 2 15,4-9-1-15,4-5-1 0,2-1 3 16,0-5 1 0,2-5 0-16,5 1-2 0,1-4-1 15,-1-6 3-15,4-7-4 16,-2-3 1-16,-3-5-1 16,5-7 0-16,1 0-1 15,1-11 1-15,3-6 1 16,0-8-1-16,1-4 0 15,-4-11 1-15,0-6-1 16,-5-8 0-16,-3-9-2 16,-2-5-6-16,-3-5-12 15,0 0-27-15,0-10-46 16</inkml:trace>
  <inkml:trace contextRef="#ctx0" brushRef="#br0" timeOffset="190360.1751">20787 7897 248 0,'0'0'49'15,"0"12"-48"-15,0 15 6 16,3 8 10-16,7 3-11 15,10 8-4-15,-3-2 2 16,8-2 0-16,4-2 2 0,4-7 0 16,6-4-1-16,0 0 0 15,-7-6-1-15,0-2-4 16,-5-9 1-16,-5-2 1 16,-2-10 0-16,-3 0-1 15,-2-11 8-15,5-18 5 16,-7-18-2-16,5-8 0 15,0-15-7-15,-3-3 0 16,1 0-3-16,-2 2-2 16,-4 9 0-16,2 14-2 15,-5 9-5-15,-4 13-4 16,-3 13-1-16,0 11-12 16,0 2-30-16,-1 6-88 0</inkml:trace>
  <inkml:trace contextRef="#ctx0" brushRef="#br0" timeOffset="194567.5767">23711 3907 76 0,'-2'0'35'0,"2"0"-28"0,0 0 9 15,0 0 7 1,0 0-7-16,0 0-1 0,0 0-1 15,0 0-1-15,0 0-6 16,0 0-1-16,0 0-1 16,0 0-5-16,0 0 1 15,0 0-1-15,0 0 0 16,0 0 1-16,0 0 1 16,2 0 4-16,6 0-5 15,1 0 4-15,4 0-3 16,0 0 2-16,5 0 2 15,3 0-3-15,2 0 2 16,5 0 3-16,3 0-1 16,2 0-2-16,3 0 3 0,4 0-1 15,3 0 1-15,5 0 2 16,0 0-8-16,5 5 6 16,3 0-6-16,0 2-1 15,5-2 1-15,1 1 1 16,2-2-3-16,0-1 2 15,3 3 3-15,5-1-5 16,5-1 0-16,7 3 1 16,3 1 0-16,2-3 0 15,1 0 1-15,4-1-2 16,0 2 0-16,0-1 3 16,5 0-1-16,4 4 2 15,3-2-2-15,2-1-1 0,-2 3 2 16,-1-4-3-1,0 0 0-15,-2 1 2 0,-3-2-2 16,-8 0 1-16,-6 2 1 16,-6-3-1-16,-7 1-1 15,0 0 2-15,-3-4-2 16,2 1 0-16,-2-1 1 16,-4 0 1-16,-5 0-2 15,-8 0-1-15,-5 2 1 16,3 0 0-16,-2 1 0 15,4 0 1-15,2-1-1 16,1-1 0-16,1-1-1 0,0 0 0 16,1 0 2-1,2 0-2-15,-4-6 1 0,-1 1 0 16,-2-1-1-16,-5 1 1 16,-1 1-2-16,-3 1 2 15,-1 1 0-15,-2 0-1 16,0 0 1-16,1 1 0 15,2-3 1-15,3 1-1 16,0-1 3-16,2 3-1 16,-4-2-2-16,-3 0-2 15,-5 0 1-15,-4 1 2 16,-3 0-2-16,-3 1 1 16,0 1 0-16,-5 0 0 15,-3 0 0-15,-5 0 0 16,-2 0 0-16,-3 0 0 0,-2 0-3 15,-1 0 3-15,3 0-1 16,-3 0 1-16,-1 0 0 16,-2 0 0-16,1 0 0 15,-4 0-1-15,0 0 2 16,2 0-2-16,-2 0 1 16,0 0-1-16,0 0-1 15,0 0 0-15,0 0 1 16,0 0 0-16,0 0-2 15,0 0 0-15,1 0-2 16,1 0 0-16,2 0 2 16,0 3 0-16,-1-1 0 0,0-2 2 15,-1 2 1-15,-1-2 0 16,-1 0 0-16,0 0 0 16,2 0 0-16,-2 0 0 15,2 1 0-15,-2-1 1 16,0 1-1-16,1-1 0 15,1 2 0-15,2-2 0 16,-1 1 0-16,2 1 0 16,0-1-1-16,0-1-1 15,-2 0 2-15,0 0 0 16,-3 2 0-16,0-2 0 16,0 0 0-16,0 0 2 15,0 0-2-15,0 0 0 0,0 0 0 16,0 0-3-16,1 2-6 15,1-1-7-15,1 1-3 16,0 2-16-16,0-3-42 16,0 2 29-16,0 0-24 15</inkml:trace>
  <inkml:trace contextRef="#ctx0" brushRef="#br0" timeOffset="200523.012">21845 5716 26 0,'0'-13'15'0,"0"-2"-7"16,0 1 4-16,0 3 0 0,0 0-9 16,0 1 3-1,0 5 5-15,0-2-3 16,0 4-1-16,0-1 5 0,0 4-2 15,0-1-7-15,0 1-3 16,0 0 1-16,-2 0 2 16,2 0 1-16,0 0 6 15,0 0 4-15,0 0-6 16,-1 0 1-16,-1 0-3 16,2 0 0-16,0 0-2 15,0 0-1-15,0 0 0 16,0 0 3-16,0 0 0 15,0 0 2-15,0 0-1 16,0 0 4-16,0-2-2 0,0 2-2 16,0 0-1-16,0 0-2 15,0 0-2-15,0 0-2 16,0 0 4-16,0 0-3 16,0 0-1-16,0 0 1 15,0 0-1-15,0 0 0 16,0 0-1-16,0 0 1 15,0 0 0-15,0 0 0 16,0 0 0-16,0 0-1 16,0 0 1-16,0 0 1 15,0 0-1-15,0 0 0 16,0 0-1-16,0 0 1 16,0 0 0-16,0 0 0 15,0 0-3-15,0 0-8 0,0 0-20 16,0 0-6-16,0 0-23 15</inkml:trace>
  <inkml:trace contextRef="#ctx0" brushRef="#br0" timeOffset="201174.3881">21806 5564 68 0,'0'0'28'15,"0"0"-25"-15,0 0-2 0,0 0-1 16,0-1 1-16,0 1 2 15,0 0 1-15,0 0 6 16,0 0 0-16,0 0-4 16,0 0 0-16,0 0-3 15,0 0 0-15,0 0 0 16,0 0-2-16,0 0-1 16,0 0 2-16,0 0-1 15,0 0-1-15,0 0 2 16,0 1-2-16,0-1 0 15,0 1 0-15,0 1 0 16,0-1 0-16,0-1 1 16,0 0-1-16,0 0 2 0,0 0-1 15,0 0 2-15,0 0-2 16,0 0 1-16,0 0-2 16,0 0 0-16,0 0 0 15,0 0 0-15,0 0 0 16,0 0 0-16,0 0-2 15,0 0-2-15,0 0-5 16,0 3-13-16,0 1-32 16</inkml:trace>
  <inkml:trace contextRef="#ctx0" brushRef="#br0" timeOffset="203214.0388">22079 3413 178 0,'-26'-36'12'16,"6"10"20"-16,-1 8-16 15,-5 0 4-15,-1 3-9 16,-2 3-4-16,-3 4 2 16,-1 4 0-16,-2 4-2 0,-1 2 7 15,-1 24-9-15,-2 16 0 16,1 14-3-16,6 12 1 16,3 0-3-16,13-6-2 15,15-13-3-15,1-13-2 16,23-14-5-16,16-10-7 15,18-12 18-15,16 0 2 16,12-24 16-16,8-11-17 16,-2-9 3-16,-3-4-6 15,-10-5 0-15,-10-1-5 16,-13-2 8-16,-16 2 8 16,-17 8-5-16,-16 4-2 0,-6 6-1 15,-16 7 0-15,-20 9 8 16,-11 10-7-16,-12 10 5 15,-5 0-6-15,-8 22 2 16,4 10-2-16,3 5 3 16,9 0-1-16,12-3-2 15,17-6 0-15,17-8-3 16,10-7-10-16,9-4-5 16,25-4 3-16,12-5 14 15,10 0 1-15,7-14-10 16,1-11 10-16,-1-4 2 15,-5-1-1-15,-11-2 0 16,-14 5-1-16,-17 5 1 0,-16 3 6 16,-4 5-7-16,-26 5 6 15,-15 7-4-15,-11 2-2 16,-10 11 0-16,-6 21 0 16,-5 7 2-16,1 9 0 15,4 2-2-15,20-2 1 16,19-10-1-16,20-11-2 15,13-6-4-15,13-12-4 16,24-9-7-16,18 0 13 16,13-13 4-16,2-15 0 15,2-3 2-15,-10-2-2 16,-8-1 1-16,-15 2-1 0,-15 7 3 16,-21 7 4-1,-6 9-6-15,-32 7 2 0,-15 2-3 16,-18 11-1-16,-9 18 1 15,-10 9 2-15,1 6-1 16,6 2 0-16,11 0 0 16,12-2-1-16,15-1-4 15,17-4-11-15,16-8-23 16,9-5-81-16</inkml:trace>
  <inkml:trace contextRef="#ctx0" brushRef="#br0" timeOffset="205636.6247">21701 8303 9 0,'-3'-1'19'16,"3"1"-10"-16,0 0-8 15,0 0-1-15,0 0-19 16,0 0 0-16</inkml:trace>
  <inkml:trace contextRef="#ctx0" brushRef="#br0" timeOffset="205755.6718">21701 8303 3 0,'-3'-1'8'0,"3"1"-3"16,0 0-5-16,0 0-2 16,0 0 1-16,0 0-1 0,0 0-2 15,0 0 1-15,0 0 2 16</inkml:trace>
  <inkml:trace contextRef="#ctx0" brushRef="#br0" timeOffset="206881.6822">21721 8345 39 0,'-2'-5'74'16,"1"5"-54"-16,-1 0-17 0,2-2 0 15,0 0 3-15,0 2-4 16,0 0 4-16,0 0 7 16,0 0 3-16,0 0-4 15,0 0 1-15,0 0-2 16,0 0 2-16,0 0-4 15,-1 0-1-15,1 0-1 16,0 0 0-16,0 0-1 16,0 0 2-16,-2 0-1 15,2 0-2-15,0 0-2 16,0 0-2-16,0 0 2 16,0 0-3-16,0 0 0 0,0 0 2 15,0 0-1-15,0 0-1 16,0 0 1-16,0 0-1 15,0 0 0-15,0 0 0 16,0 0 0-16,0 0-1 16,0 0 2-16,0 0-1 15,0 0 0-15,0 0 0 16,0 0 0-16,0 0 2 16,0 0-1-16,0 0-1 15,0 0 1-15,0 0 0 16,0 0 0-16,0 0-1 15,0 0 3-15,0 0-3 16,0 0 2-16,0 0-2 0,0 0 0 16,0 0 1-1,0 0-1-15,0 7-1 0,0 12 1 16,6 8 5-16,4 7-1 16,3 7-3-16,-4 4 3 15,2 1 0-15,-2 9 0 16,1-3-1-16,0 6 0 15,-4-1 5-15,1-4-5 16,-2-9 2-16,-2-8-5 16,1-8 0-16,-4-11 1 15,2-1 1-15,-2-7-2 16,0-5 0-16,1-2 0 0,-1-2 0 16,3 0-4-1,-3 0-4-15,1 0-29 0,3 0-82 16</inkml:trace>
  <inkml:trace contextRef="#ctx0" brushRef="#br0" timeOffset="207100.217">22106 8794 264 0,'0'11'11'0,"4"0"-11"16,5 4 0 0,4-1-1-16,-2 1 1 0,1-4-5 15,-3-4-9-15,-3 0-12 16,-2-5-25-16,-1-2-50 16</inkml:trace>
  <inkml:trace contextRef="#ctx0" brushRef="#br0" timeOffset="207564.077">22256 8360 281 0,'23'-4'10'16,"12"-2"-2"-16,12 1 12 15,-1 3 10-15,-3 2-15 16,-5 6-15-16,-12 16 0 16,-8 7-4-16,-12 9 3 15,-6 6 1-15,0 7 1 16,-20 0 0-16,-7-6 1 16,0-9-2-16,7-9 0 15,7-10 0-15,12-6 0 16,1-3 0-16,1 0-4 15,23 1 4-15,6 3 0 16,6-2 0-16,1 5 0 0,4 1 1 16,-2 2 0-16,-3 8-1 15,-7-3 0-15,-12 1 2 16,-9 9-1-16,-8 0 3 16,-2 8-1-16,-21 2-2 15,-10-3 3-15,-2-5-1 16,2-7 2-16,4-9 2 15,3-2-7-15,6-8-3 16,0-6-6-16,1-3-11 16,4 0-52-16,-2 0-96 15</inkml:trace>
  <inkml:trace contextRef="#ctx0" brushRef="#br0" timeOffset="211756.0415">22786 8299 61 0,'-5'-19'142'0,"-2"4"-142"0,4 4 1 15,3 8-1-15,0-5 5 16,0 1-4-16,0-4-1 15,0 4 11-15,0-4 15 16,-1 1 7-16,-4-3-2 16,-2-1-12-16,-2 0-4 15,-8-1-1-15,-1 0-6 16,-7-4-3-16,-3-2 3 16,-4 1 1-16,-4-5-1 15,-2 3 2-15,1 0-4 16,-5 0 4-16,-1 4-4 15,-4 0-5-15,-3-1-1 16,-3 5 0-16,-8-1 0 0,-4 8 1 16,-1-1 0-16,-3 8 1 15,0 0 1-15,-5 4-3 16,4 7 0-16,3 7 0 16,8 3 0-16,7 1 0 15,7 6-1-15,3 7 1 16,3 7-2-16,4 8-2 15,2 8 3-15,10 2-1 16,3 2 1-16,5 7 1 16,11 10 0-16,4 7 0 15,0 10-3-15,4 3 3 16,20-4 3-16,6-5-3 16,9-5-1-16,5-6 1 15,6-5-2-15,6-8 1 0,9-4 1 16,7 0 1-16,2-7 1 15,-1-7-1-15,-2-3-1 16,-1-9 0-16,2-10 0 16,6-8 0-16,-1-10-1 15,7-8-2-15,-2 0 3 16,-1-20 0-16,-6-12 1 16,-3-1-1-16,-6-7 2 15,-10-4-2-15,0-3 0 16,-14-4 0-16,0 2 1 15,-6-10-1-15,-6-3 0 16,-6-1 0-16,-3-6 0 16,-6 5 1-16,-8-1-1 0,-5 0 2 15,-2-1-2-15,0 0 0 16,-8 3 1-16,-8 8 1 16,-5 7 2-16,-3 4-3 15,-4 10 1-15,-3-1-2 16,-4-3 0-16,1 2 0 15,-5 0 1-15,4-2-1 16,-3 5 1-16,2 8 4 16,3 5-4-16,4 7 0 15,2 1-1-15,5 6 0 16,5-2 0-16,5 7-2 16,8-3-5-16,4 2-3 0,0-3-23 15,1-12-79-15,21-10-48 16</inkml:trace>
  <inkml:trace contextRef="#ctx0" brushRef="#br0" timeOffset="217905.7608">24709 4818 83 0,'10'-10'7'0,"-4"6"-5"15,1-3 8-15,-4 3 2 0,-2-2 4 16,-1 3 1-16,0-6 5 15,0 1 14-15,0 1-7 16,0-4-19-16,-8 2-4 16,-1-1-5-16,-1 0-1 15,0-4 3-15,-1 0-2 16,-4-1 4-16,2-4-1 16,-6-3 4-16,-2 0-2 15,-3-2-1-15,-6 0 0 16,-2 1-2-16,-6 1-3 0,-2-2 0 15,-1 2 0 1,-5 0 0-16,3 4 1 0,-2 2 1 16,2 3 1-16,4 0 1 15,-1 0-3-15,1 4 5 16,0-1-4-16,-1 6-1 16,-6 2 0-16,2 2-2 15,-2 0-1-15,6 0 1 16,2 0-1-16,5 5 2 15,4 0 0-15,0 2 0 16,1 1 0-16,0-1 0 16,-1 0 2-16,3-1-2 15,-4 2 0-15,1 0-2 16,1 6 2-16,-2-3 0 16,3 7 0-16,2-2 0 0,1 2-2 15,3-3 2-15,5 3 0 16,-1-3 0-16,5 2-1 15,1 0 1-15,0 2 0 16,0 6-2-16,-2 3 2 16,0 9-3-16,-5 7 0 15,-3 0 0-15,-2 3 1 16,-2 4 0-16,1-4-1 16,-2-1 3-16,3-3-1 15,1-3 2-15,1 1-1 16,6 0 0-16,2 0 2 15,0 1-4-15,4 0 2 0,1 4-1 16,0 4 1-16,1 10-1 16,-4 10 1-16,-1 12 0 15,2 4 0-15,-3 3 0 16,3-5 0-16,4-5 0 16,3-6 0-16,3-3 0 15,0-4 0-15,0-2 0 16,0 1 1-16,0 4 0 15,-4 4-1-15,-2 8-2 16,-1 6 2-16,-1 3 0 16,1 5-1-16,-1-1-4 15,5-2-3-15,3-7 4 16,0-8 3-16,0 0 1 0,6 2 0 16,3-1 0-1,2 0 3-15,-2 2-3 0,1-6 1 16,1-2 2-16,-2-2-3 15,-1 2 1-15,1 1-1 16,-3 3 2-16,3-5-2 16,3-1 0-16,2-5 0 15,3-2 0-15,0-5 2 16,2-7-1-16,4 2-1 16,-2-6 0-16,6 3 0 15,-2 0 1-15,0 6-1 16,-3 0 2-16,0 3-4 15,0-5 4-15,2-6-4 16,1-9 2-16,2-7-3 0,0-3 3 16,3-4 0-16,1-2 0 15,5 1 0-15,-1-1-1 16,0-1-2-16,1 5 3 16,0-1 0-16,-1-2 0 15,2-2 0-15,-2 1 0 16,-1-2 0-16,0-5-1 15,1 2 0-15,-1-8 0 16,1-2 1-16,-3-3-3 16,1-4 3-16,0-1-3 15,-2 0-1-15,-1-2 3 16,2-13-3-16,2-1 2 16,1-5 1-16,6-4 1 0,-1-4 4 15,5-2-3-15,-5-2 0 16,-1-3-1-16,-6-2 0 15,-3-6-2-15,0-10-1 16,-4 0 1-16,4-10 2 16,0-9-4-16,-2 0 2 15,4-7-4-15,2-4 6 16,2 3 0-16,2-1 0 16,-5 6 3-16,-6 8-3 15,-6 7 0-15,-5 10 0 16,-6 6 0-16,0 0 1 15,-1-1 0-15,-3-2-1 0,1-1 0 16,1-2 0-16,2-3 0 16,-1 2 2-16,0-3-2 15,1 7 0-15,-2 0 0 16,-2-1-1-16,-1 0 0 16,-2 1 1-16,-2-4 0 15,-1-3 1-15,0-2 3 16,0-5-3-16,2-7 0 15,3-6 0-15,1 1 0 16,2 3 1-16,2 6 3 16,1 6-3-16,-1 4 2 15,2 1 3-15,-2 1-6 16,-2-2 2-16,-2 0 5 0,0 0-2 16,1-2-3-1,-1-2 2-15,0 2-3 0,3-4-2 16,2 3 2-16,-2 2-1 15,0 4 0-15,-1 7 0 16,0 3 3-16,-4 2 1 16,-2-1-3-16,0-1 0 15,-2-4-1-15,0-9 1 16,0-1-2-16,0-1 0 16,0 6 2-16,1 3-2 15,2 8 0-15,2 4 1 16,0 4 0-16,1 0-1 0,-3 6 0 15,-3 4 3 1,0-2 2-16,0-3-5 0,0 2 3 16,0-2 2-16,0 3 1 15,0 0 0-15,-4 0-1 16,1 0-3-16,1 1 3 16,2-1-5-16,0 2 1 15,0 2-2-15,0 4 1 16,0 3 0-16,0 2 0 15,0 3-1-15,0 1 1 16,0 1 0-16,0 2 0 16,0-1 0-16,0-2 1 15,0 1 0-15,0 0-1 16,0 3 0-16,0 0 2 16,0 1-2-16,0 1 1 0,0-3-1 15,0 2-1-15,0 1 1 16,0 1 0-16,0-1 0 15,0-1-2-15,0 1 2 16,0-1 2-16,0 1-2 16,0 1 1-16,0 0-1 15,0 0 0-15,0 0 0 16,0-4 0-16,0 4-1 16,0 0-1-16,0 0 2 15,0 0-1-15,0 0-3 16,0 0-8-16,0 0-17 15,-5 0-41-15,-9 0-55 0</inkml:trace>
  <inkml:trace contextRef="#ctx0" brushRef="#br0" timeOffset="304355.4483">10091 12875 14 0,'-71'14'12'0,"-10"17"0"15,2 9-7-15,31 4 6 16,8 0 4-16,6-1-3 16,7-13 3-16,6 3-9 15,6 0-1-15,9 6-4 16,0-4-1-16,6 1-3 16,0-3-10-16</inkml:trace>
  <inkml:trace contextRef="#ctx0" brushRef="#br0" timeOffset="307728.1402">9408 13841 208 0,'2'0'20'0,"-2"0"-10"16,0 0 8-16,0 0 13 16,0 0-12-16,0 0-3 15,0 0-1-15,0 3 2 16,0-3 4-16,0 0 0 15,0 6-4-15,0 5-4 16,-11 13-7-16,-4 12-1 16,-9 11-1-16,-1 10-2 15,-2 7-1-15,-4 3 2 16,1 2-1-16,-3 5 2 16,-2 3-4-16,-3 5 0 0,-1 1 2 15,-1-5-1-15,-2-2 1 16,0-3-1-16,-4-5 0 15,-6-3 1-15,1-6-1 16,-4-12-1-16,3-7 0 16,2-14 0-16,4-8 0 15,3-11 3-15,0-7-2 16,1 0-1-16,3-13 0 16,-1-13-1-16,10-4-1 15,3-7-3-15,6-3 4 0,8 0 1 16,4-4 1-1,9 0-1-15,0 0 0 0,3 7 0 16,13-4 0-16,4 5-1 16,5 0 0-16,2 1 1 15,1 7-1-15,-1 7-1 16,0 4 2-16,-6 8-2 16,3 4-2-16,1 5 4 15,-1 0-1-15,4 3-1 16,-1 13 2-16,5 3 0 15,3 3 0-15,-2 3 0 16,3 1 1-16,3 3 0 16,2 4 0-16,-5 0-1 15,0 0 1-15,-6 5-1 16,-2-3 3-16,-4-2-2 0,0-3 0 16,-3-4 0-1,4 0 0-15,-1-1-1 0,4-3 0 16,-2 0 3-16,1-4-2 15,-5-3-1-15,-1-4 0 16,-6-3 0-16,-2-2 0 16,-4-6-1-16,-1 4 0 15,-2-4-5-15,-3 3 1 16,4-3-16-16,-1 0-29 16,0 0-71-16</inkml:trace>
  <inkml:trace contextRef="#ctx0" brushRef="#br0" timeOffset="308238.0749">9650 14795 165 0,'0'0'80'0,"3"0"-75"16,4 0-4-16,-4 7 13 16,3 12 2-16,0 6-5 0,0 4 6 15,3 0-2-15,0 5 1 16,-3-5-6-16,0 4 3 15,1 3-4-15,-1-2 12 16,-3 6-5-16,-3-2-7 16,0 1 2-16,0-2-2 15,0 0 0-15,0 3-3 16,-9-4-2-16,-4-2 1 16,-7 2 0-16,4-9-3 15,-6 2-1-15,-5-7 5 16,1-1-4-16,1-2-1 15,-5-1-1-15,5-3 1 0,-5-1 2 16,0-1-3-16,2-4 0 16,-5-5-2-16,0-4 2 15,-4 0-6-15,1 0-7 16,-1-7-15-16,1-12-26 16,8-3-31-16,11-11-54 15</inkml:trace>
  <inkml:trace contextRef="#ctx0" brushRef="#br0" timeOffset="308509.0571">9599 14564 291 0,'0'0'14'16,"3"0"-13"-16,0 0 8 16,3 0-5-16,3 0 3 15,7 0 1-15,-2 3-1 16,5 3-3-16,-4-1-4 16,0 2-1-16,-3-3-5 15,-2-1-9-15,-1 2-24 16,-5-5-95-16</inkml:trace>
  <inkml:trace contextRef="#ctx0" brushRef="#br0" timeOffset="309042.6821">7849 13844 201 0,'-24'6'30'16,"5"10"-27"-16,-4 3 3 15,1 9 1-15,-2 10 7 0,-1 5 1 16,5 10-6-1,4 12-2-15,1 4 10 0,3 16-7 16,6 14 3-16,6 1-3 16,0 8-4-16,0-1 5 15,9-7-7-15,12 2-4 16,1-6 1-16,8-5 2 16,6-5-3-16,9-3-2 15,10-5 1-15,16-9-3 16,7-9-4-16,10-5-13 15,3-8-23-15,3-6-51 16,3-5-86-16</inkml:trace>
  <inkml:trace contextRef="#ctx0" brushRef="#br0" timeOffset="309783.9907">12371 13477 216 0,'18'14'32'0,"-1"8"-30"16,9 3 3-16,1 3 11 15,7 4 4-15,5 4 12 16,9 5-7-16,1 3-1 16,0 0-5-16,-1 4-3 15,-4 7-1-15,0 3-2 16,-5 2 0-16,-2 5-7 15,-4 1 3-15,-4 5-3 16,3 1 1-16,-10 7-2 0,1 4-3 16,-7 2 0-16,-6 2 2 15,-6 1-2-15,-4 8-2 16,-8-1-1-16,-17 4 0 16,-11 0 1-16,-7-4-3 15,-2-2-3-15,-4-5-1 16,-2-11-10-16,2-4-7 15,-3-10-31-15,1-8-71 16</inkml:trace>
  <inkml:trace contextRef="#ctx0" brushRef="#br0" timeOffset="310624.6515">16762 15183 284 0,'0'-6'61'15,"0"4"-54"-15,0 2 16 16,0 0 19-16,0 0-18 15,0 0-13-15,0 0-4 16,0 0 0-16,3 0-3 16,-3 0 0-16,7 0-4 15,0 0 0-15,4 0 0 16,4 8 0-16,-2 3-8 0,5 0-10 16,-4 3-21-1,0 5-72-15,-5 0-183 0</inkml:trace>
  <inkml:trace contextRef="#ctx0" brushRef="#br0" timeOffset="310856.3031">16830 15543 324 0,'-9'12'17'16,"5"9"-10"-16,-2 5-3 15,3 0 12-15,3-1-9 16,0 4-4-16,0-2-2 0,0 1 0 16,0 1-1-16,0-1-1 15,-10-4 0-15,3-2-2 16,1 0-15-16,0-7-21 16,2 0-69-16</inkml:trace>
  <inkml:trace contextRef="#ctx0" brushRef="#br0" timeOffset="312468.1024">17266 15716 136 0,'0'0'22'0,"0"0"-12"16,0 0 30-16,0 0 0 15,0 0-20-15,0 0-6 16,3 3-5-16,3 4 8 16,-3 4 10-16,0 5-1 15,1-1-10-15,-1 7-5 16,-1 3-3-16,-1 0-1 15,-1 0-5-15,0-3 0 16,0 5 0-16,-4-5-2 16,-8-4 0-16,-7 0-2 15,-3-3-9-15,-1-7-9 16,-4-1-43-16,-5-7-141 0</inkml:trace>
  <inkml:trace contextRef="#ctx0" brushRef="#br0" timeOffset="313054.3199">17866 15323 205 0,'0'-4'46'0,"0"4"-29"15,0 0 24-15,0 0 4 16,0 0-23-16,0 0-12 16,0 0-3-16,0 0-3 15,0 0 2-15,0 0-6 16,0 0 1-16,6 4 0 15,-2 0-1-15,3 8-9 16,1 2-23-16,-2 3-64 0,-1 5-149 16</inkml:trace>
  <inkml:trace contextRef="#ctx0" brushRef="#br0" timeOffset="313362.2872">17954 15631 104 0,'0'22'172'0,"0"4"-171"16,-3-1 10-16,3 5 17 15,0-1-2-15,0 5 0 0,0 3-13 16,0-1-3 0,6 0-7-16,0-2 5 0,-2-5 0 15,0 1-2-15,-4-5-2 16,0 4 1-16,0-4 1 15,-11 3 0-15,2-6 2 16,-6-9-7-16,3 1 3 16,-4-6-1-16,-3 0-3 15,-1-5-4-15,-6-3 0 16,1 0-18-16,-9-7-29 16,-5-11-51-16,6 2-29 15</inkml:trace>
  <inkml:trace contextRef="#ctx0" brushRef="#br0" timeOffset="314365.6433">18638 15584 104 0,'0'0'23'0,"0"0"-4"0,0 0 25 16,0 0 9-16,0 0-22 15,0 0-10-15,0 0 0 16,0 0-3-16,0 0-6 16,0 0-1-16,0 0-1 15,7 0-5-15,7 0 6 16,7 0-3-16,5 0-3 15,4-4-2-15,4-1-1 16,1 2 1-16,0 0-3 16,-6 3 1-16,0 0-1 15,-3 0-1-15,-4 0-2 16,-4 0-7-16,-6 0-11 0,-8 0-32 16,-1 0-65-16,-3 0-62 15</inkml:trace>
  <inkml:trace contextRef="#ctx0" brushRef="#br0" timeOffset="314615.0752">18649 15779 112 0,'0'0'152'0,"0"0"-152"15,0 0 0-15,9 0 26 16,10-7 2-16,15-2-9 0,5-1-7 15,5 1 3 1,5 2-8-16,-4 1-3 0,2 1-1 16,-6 1-3-16,-5 4 0 15,-5-3-3-15,-4 3 0 16,-8-3-4-16,-2 2-13 16,-4-2-13-16,-7-5-61 15</inkml:trace>
  <inkml:trace contextRef="#ctx0" brushRef="#br0" timeOffset="314914.3403">18967 15345 253 0,'0'0'3'16,"-3"0"2"-16,3 11-2 16,-4 14 11-16,4 8-4 15,-1 9 5-15,-1 11-2 16,2 13 5-16,-4 8 3 16,1 5-6-16,-1 0-6 15,-1-2-4-15,2-11-5 16,-1-10-3-16,1-2 0 15,-4-8-8-15,-3-6-19 16,1-7-63-16</inkml:trace>
  <inkml:trace contextRef="#ctx0" brushRef="#br0" timeOffset="315566.4472">19605 15441 309 0,'0'-3'43'16,"0"3"-41"-16,0-4 5 15,0 4 16-15,0 0-11 16,0 0-12-16,5 0 0 15,7 9 0-15,5 2-2 16,-2 0-8-16,5 2-25 16,-7 4-37-16,4 2-80 15</inkml:trace>
  <inkml:trace contextRef="#ctx0" brushRef="#br0" timeOffset="315767.4312">19742 15812 244 0,'-9'25'9'0,"1"0"2"0,2 5 17 15,3-3 5-15,3 1-13 16,-3 2-13-16,3-5-4 16,0 0-3-16,0-3-2 15,0-6-7-15,0-3-23 16,0-4-27-16,0-4-48 15</inkml:trace>
  <inkml:trace contextRef="#ctx0" brushRef="#br0" timeOffset="316571.28">20196 15884 141 0,'0'0'151'0,"0"0"-142"15,0 0-5-15,0 0 19 16,0 8-9-16,0 6-11 15,-3 0-2-15,-2 2-2 16,-2-2-4-16,0-1-8 16,-2-3-16-16,-5 0-80 15,4-9-77-15</inkml:trace>
  <inkml:trace contextRef="#ctx0" brushRef="#br0" timeOffset="317079.8187">20761 15584 221 0,'0'0'37'0,"0"4"-37"16,0 3 11-16,0 7 24 15,0 5-13-15,0 2-8 16,0 2-5-16,4 9 1 15,2 2-2-15,-1 3 2 16,0-5-3-16,-1 1 0 16,1-3 1-16,-4 0-2 0,1-2-1 15,-2-5 1 1,0 3-2-16,0-8-1 0,0 0 0 16,0 0-2-16,-3-3-1 15,-5-1 2-15,1-2-2 16,-10 3 0-16,0-2 0 15,2-4-4-15,-5-7 4 16,4-2-6-16,-8 0-11 16,-3-17-22-16,-4-7-50 15,-1-3-17-15,1-10-46 16</inkml:trace>
  <inkml:trace contextRef="#ctx0" brushRef="#br0" timeOffset="317300.283">20760 15205 198 0,'8'0'77'15,"0"0"-76"-15,3 4 8 16,1 6 21-16,3 2-10 15,-3-5-20-15,1 5-3 16,-1-5-19-16,-1 0-43 16</inkml:trace>
  <inkml:trace contextRef="#ctx0" brushRef="#br0" timeOffset="318925.8118">17396 15397 19 0,'0'-12'215'0,"-21"2"-195"16,-23 5-10-16,4 2 14 15,-8 3 18-15,-5 0-22 16,-2 0 3-16,-6 8-3 16,1 9-9-16,-1 10-4 15,4 8 5-15,-3 10-4 16,8 9-1-16,8 13-4 15,15 6 0-15,11 0-2 16,18 1-1-16,4-7 2 16,39-1-1-16,19-1 1 15,11-14 3-15,16-7-2 0,8-17-2 16,7-16-1-16,0-11 4 16,3-19-2-16,0-22 0 15,-3-10 5-15,-7-7-7 16,-12-4-5-16,-15-13 5 15,-17-5 4-15,-21-4-4 16,-25 0-11-16,-8 10-1 16,-43 13 1-16,-28 20 11 15,-19 22 0-15,-19 19 1 16,-10 16 5-16,-4 28-4 16,0 13 8-16,14 6-4 15,19 3-2-15,20 0 1 16,23-6-2-16,25-6-2 0,20-6 1 15,3-4-1 1,36-7-1-16,12-8 0 0,23-8 0 16,15-20 0-16,11-1 5 15,8-23-2-15,1-19-2 16,-9-7-1-16,-9-10 0 16,-12-8-4-16,-16-2-1 15,-22 3-2-15,-18 1-2 16,-20 5-3-16,-9 2-9 15,-34 17 3-15,-22 16 9 16,-16 25 9-16,-18 28 0 16,-3 32 5-16,5 20 9 15,17 8 7-15,23-4-9 16,28-7-4-16,18-17-8 0,11-16 3 16,30-11-3-16,19-14-1 15,18-16 1-15,15-3 0 16,12-26 1-16,7-21 0 15,0-12 0-15,-10-12-2 16,-15-1 1-16,-19 5-10 16,-29 5 2-16,-21 14 6 15,-7 12 1-15,-35 20-6 16,-27 16 7-16,-17 11-1 16,-14 41 1-16,-6 18 5 15,12 18 5-15,13 5 2 16,23-6-8-16,25-14-1 15,23-17 0-15,8-9-1 0,35-11 0 16,17-14-2 0,15-20 0-16,16-2 3 0,6-35-1 15,6-12 0-15,2-15 2 16,-6-11-3-16,-14-2-1 16,-21-5-6-16,-25 10 0 15,-27 5 0-15,-9 9 6 16,-42 20-7-16,-26 21 3 15,-25 15 4-15,-14 40 0 16,-13 34 1-16,9 17 10 16,9 9-2-16,29-5 2 15,27-17-5-15,22-21-5 0,24-11-1 16,12-15 0 0,26-12 0-16,24-16-1 0,9-6 1 15,14-30-2-15,6-18 2 16,0-12-2-16,-7-6-14 15,-19 3-11-15,-14 6-17 16,-17 13-61-16,-25 15-144 16</inkml:trace>
  <inkml:trace contextRef="#ctx0" brushRef="#br0" timeOffset="344896.3715">22346 4838 133 0,'13'0'8'16,"-5"0"-6"-16,-8-9-1 16,0-1 5-16,0-1 2 15,0 0 15-15,0 3-6 16,0 1 3-16,0-3-4 16,0 0 0-16,-2-2-2 15,1 2-2-15,-1-3-1 16,2 0 1-16,0 1-7 15,0-3 0-15,0 4-5 0,0-4 2 16,0 1-1-16,0-4 0 16,-1-1 2-16,-2-4 0 15,-3-5 0-15,0-2 1 16,-1-2 0-16,-4 1-3 16,2 0 6-16,-4 2-3 15,1-2 1-15,-3 2 0 16,1 0 4-16,1 1 2 15,-2 2-5-15,1-1 0 16,-2 0 2-16,-1 2-1 16,0-1-2-16,-2 0 1 15,-6 4 3-15,-1 2-7 0,-3 4 2 16,-2 1-3-16,0 4 0 16,1 1 1-16,1 5-2 15,3-2 0-15,2 4 1 16,-1 1-1-16,-5 0 0 15,-3 2 0-15,-4 0 0 16,-5 5 0-16,-4 12-1 16,-2 7 1-16,-9 5 0 15,-1 3 0-15,0 3 0 16,3-2-2-16,0 0 2 16,6-2 0-16,3-2 0 15,8-3 0-15,2 0 0 16,3 2 2-16,3-2-4 15,2 5 2-15,-2 5 0 16,-2 5 0-16,0 3 2 0,-3 3-2 16,2 2 0-16,4 1 1 15,-4-1-1-15,4-2 1 16,3-1-1-16,0-1 1 16,7-2-1-16,-1-1 0 15,4 2 0-15,6 3 0 16,1-2-1-16,4 5 1 15,5 0 0-15,0 3 1 16,0 6-1-16,0 6 0 16,8 2 0-16,1 4 2 15,7-6-2-15,1-2-2 16,0-2 2-16,5-1 0 0,3-1 0 16,2-2 0-16,7-4 0 15,4-4-2-15,9-4 2 16,3 0 0-16,7-5-1 15,2-4 1-15,-1-5 1 16,-3-6 0-16,1-5-1 16,0-6 0-16,0-5 1 15,0-6 3-15,2-3-3 16,-2 0 2-16,1-9 0 16,0-13-2-16,2-1 2 15,3-9-1-15,2-6 2 16,-2-9-2-16,-3-1 1 15,-4-11-1-15,-7-6 0 0,-5 3-2 16,-1-1 1-16,-7-4-1 16,-2-2 1-16,-3-4-1 15,-3-4 2-15,-2 0-2 16,-4 7 0-16,0 0 0 16,-3 4 1-16,-4 4-2 15,-1 2 1-15,-7 6-1 16,-5 5 1-16,-1 3 0 15,0 4-1-15,-3 7-1 16,-8 1 0-16,-3 6 2 16,-4 4-2-16,2 1 2 15,-8 4-3-15,-1 3 3 0,-7 2-6 16,1 6 5-16,-4 1-3 16,3 3-2-16,-4 4 2 15,-4 0-12-15,-4 15-30 16,1 7-55-16,-5 3-150 15</inkml:trace>
  <inkml:trace contextRef="#ctx0" brushRef="#br0" timeOffset="345466.1722">20826 6244 231 0,'-20'-11'16'16,"10"10"-16"-16,1-2 4 0,-3 3 9 15,-3 0-5 1,-2 0 7-16,0 0-3 0,-10 0-5 16,-1 11 2-16,-8 0-1 15,-8 0 0-15,-3 7 0 16,-1-4-3-16,-11 8-2 15,-7 6-2-15,-9 4 1 16,-11 9 0-16,-12 2-1 16,-5 7 0-16,-5-2-1 15,2 0 0-15,-2 0 1 16,8 3 4-16,5 6-2 16,5-1 1-16,7-1 2 15,13-4-2-15,7-5-3 16,14-9 2-16,11-5 0 15,9-5-2-15,6-7-1 0,10-9 0 16,5-2-1-16,4-5-5 16,1 0-2-16,-4-4-8 15,7 0-21-15,-4 0-52 16,4-12-88-16</inkml:trace>
  <inkml:trace contextRef="#ctx0" brushRef="#br0" timeOffset="345990.0786">19119 6672 198 0,'0'0'3'16,"0"0"-1"-16,-13 6-2 0,-6 18 7 15,-7 14-3-15,-10 9-3 16,-9 8 0-16,2 3-1 15,-2-3 7-15,5-5-3 16,5-8 3-16,6 3 0 16,2-5 0-16,2 0-2 15,3 0-5-15,5-6 2 16,8-7-1-16,5-7-1 16,4-6-3-16,0 1-2 15,4-3-1-15,11-5 5 16,4 0 1-16,11 0 3 15,9-4 2-15,7-2 1 16,5 3-1-16,5-4-3 0,2 0 0 16,1 0-1-16,-1 0 2 15,0-4 3-15,-3-4 0 16,4 1-1-16,-7-3-2 16,-10 4-1-16,-7 0-2 15,-12 3 2-15,-7-1-2 16,-9 4 0-16,0-1-2 15,-7 1 0-15,3 0 1 16,-3 0-2-16,0 0 2 16,0 0-1-16,0 0 1 15,0 0-2-15,0 0-4 16,0 0-8-16,0 0-11 0,0 0 1 16,7 5-20-16,-3 2-65 15</inkml:trace>
  <inkml:trace contextRef="#ctx0" brushRef="#br0" timeOffset="348720.5512">23192 5616 243 0,'4'0'0'0,"-4"0"-12"0,0 0 12 16,0 0 18-16,0 0-10 15,0 0-3-15,0 0-2 16,0 0 4-16,0 0-2 15,2 0 1-15,-2 0 2 16,0 0-4-16,1 0 4 16,-1 0-5-16,0 0-1 15,0 0-2-15,0 0 1 16,0 0 0-16,0 0-1 16,0 0 2-16,0 0 1 15,0 0 1-15,0 0 2 16,0 0 0-16,0 0 0 15,0 0-1-15,0 0 6 0,0 0 0 16,0 0 2-16,0 0 1 16,0 0-3-16,0 0-1 15,0 0-3-15,0 0-3 16,0 0 0-16,0 0-2 16,0 0-1-16,0 0 3 15,0 0-2-15,0 0 0 16,0 0-1-16,0 0 0 15,0 0 0-15,0 0-1 16,3 0-1-16,5 0 1 16,4 0 0-16,7 0 0 15,2 7 0-15,7-3 1 0,1 6 1 16,4-5-2 0,-1 1 1-16,10 5-1 0,3-3 0 15,5 3 0-15,3-3-1 16,1 4 1-16,-4-3 0 15,2 2 1-15,-2-2-1 16,5-3 1-16,0 5-1 16,6-3 0-16,0 3 1 15,2-1 0-15,-3-1 1 16,-2 0-1-16,-3 3-1 16,2-5 3-16,3 5-3 15,-1-3 1-15,4-2 1 16,-3-1-2-16,-1 1 0 15,-1-1 0-15,2-1 0 16,0 0 0-16,-2-3 0 0,-4 4 0 16,-1-1-2-16,-2 3 1 15,-3-1 1-15,-1 3-1 16,0-3-1-16,4 4 2 16,-4 0 0-16,1-2 2 15,1 2-1-15,-2-5 0 16,-1 3-1-16,-3-3 0 15,-4-2 0-15,1-1 0 16,0 3 0-16,-1 0 1 16,3-3 0-16,1 3-1 15,1 1-1-15,6-2 1 16,7 5 1-16,9-3-1 0,11-3-1 16,5 2 1-16,8-3-1 15,1 4 1-15,-2 2 0 16,-2 1 0-16,-5-3 1 15,-3 4 0-15,-4-4-1 16,0-3 0-16,3 2 2 16,7-2-1-16,3-3 0 15,3 4-1-15,5-5 0 16,1 0-1-16,4 0 0 16,0 0 0-16,-2 0 1 15,-3 0 0-15,-4 2 0 16,-5 2 1-16,-9 1-1 15,-3 0 0-15,-3-3 0 0,-1-2 1 16,0 0 0-16,-7 0-1 16,-6 0-1-16,-10 0 0 15,-7 0 1-15,-6 0 0 16,-6 0 0-16,-9-6-1 16,-4 0 1-16,-8 5-1 15,-3-2 1-15,-1 1 0 16,-4 1 0-16,0-3 0 15,0 4 0-15,0-1-1 16,0-1 1-16,0 2 0 16,0-2-1-16,0 2 0 15,0 0 1-15,0 0 0 0,0 0 1 16,0 0-1-16,0 0-1 16,0 0 1-16,0 0 0 15,0 0 1-15,0 0-1 16,0 0 0-16,0 0 0 15,0 0 0-15,0 0 0 16,0-1-1-16,0 1-2 16,0 0-1-16,1 0-3 15,4-2-9-15,5-1-13 16,5-1-37-16,5-7-145 16</inkml:trace>
  <inkml:trace contextRef="#ctx0" brushRef="#br0" timeOffset="356357.4025">21207 5506 202 0,'-10'0'3'16,"6"0"-3"-16,1-2 0 16,3 1 7-16,0 1 8 15,0-2-1-15,0 2-2 16,0 0-1-16,0 0 0 16,0 0 2-16,0 0-7 15,0 0 1-15,0 0-2 16,9 0 0-16,18 0 6 15,5 3-3-15,13 3-3 16,4 1-1-16,10 4 1 16,0 2-2-16,5 3-2 15,4 4 0-15,3 3 3 0,8-1 0 16,9 0 3-16,9-2-1 16,6-3 1-16,5-2-3 15,6-1 2-15,6 1 1 16,6 4 1-16,1 0-3 15,-4 0-2-15,-6 2 0 16,-4 1 1-16,-2 0-4 16,0-2 5-16,-2 1-4 15,-2-4 1-15,-7-5-1 16,-1-1-1-16,-8-7 1 16,-8-2 1-16,-7-2-2 15,-7 0 3-15,-2 0-1 16,-9-13 0-16,-6-2-1 0,-7-2 1 15,-6-5 4-15,-6-3-5 16,-4-7 3-16,-2 3-1 16,-3-8 0-16,-1-4-2 15,-2-3 0-15,-4-7 1 16,0-3 0-16,-2-5 1 16,-3-4-2-16,-2 5-1 15,-1-1 1-15,-5 0-1 16,1 2 1-16,-5-3-1 15,0 2 0-15,0 0-1 16,-3 4 1-16,-12-4 0 16,-1 4 0-16,-4-1 0 0,-2 0 0 15,1 0-1-15,-6 2 1 16,-4-1 1-16,-5 2-1 16,-12-2-3-16,-7 3 1 15,-12-5-1-15,-9 0 1 16,-8 0-3-16,-7 1 1 15,-1 4 4-15,-7 9-1 16,1 7 0-16,-3 6-1 16,-3 8 1-16,-6 8-1 15,-3 4 0-15,-11 8-3 16,-2 1-2-16,3 0 2 16,-7 7 2-16,5 6 3 15,2 6-1-15,5 4 0 0,5 10-3 16,3 2 4-16,10 4-1 15,9 4-1-15,11-3-3 16,11 2 5-16,4 1-1 16,1 2 0-16,0 2 1 15,0 4-1-15,0 4 0 16,5 2 0-16,7-3 0 16,10-2 1-16,13-5-2 15,2-3 1-15,8-4-1 16,6 1 2-16,6 4 0 15,4 3 0-15,3 5 0 16,0 1 0-16,1 0 0 0,15 0 0 16,0-6 0-1,2-1-1-15,3 1 4 0,-1-2-6 16,2 1 4-16,-3-3-2 16,2-8 2-16,-6 1 1 15,2-11-2-15,-1-4 0 16,-3 0 0-16,-3-5 0 15,-2-4 0-15,-2-4 0 16,-1-5 0-16,-1 1 0 16,-1-2 0-16,-3-2 0 15,3-1 0-15,-3 0 0 16,0 0 1-16,0 0 3 16,0 0-3-16,0 0 0 15,0 0-1-15,0 0 1 0,0 0-2 16,0 0 2-16,0 0 0 15,0 0-1-15,0 0 0 16,0 0 0-16,0 0-1 16,0 0-1-16,0 0 2 15,0 0 0-15,0 0 0 16,0 0 0-16,0 0-1 16,0 0 1-16,0 0 1 15,0 0-1-15,0 0 0 16,0 0-2-16,0 0 2 15,0 0-4-15,0 0 0 16,0 0 0-16,0 0 1 16,0 0-2-16,0 0-2 0,0 0-2 15,0 0-8-15,0 0-3 16,0 0-12-16,0 2-34 16,0 2-40-16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37:47.4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6433 2435 334 0,'-13'6'1'0,"5"4"3"0,-1-5 20 16,0 3 2-16,-1 2-14 15,4-3-1-15,0-2 6 16,3-2-2-16,3-3-4 16,0 7-4-16,-5 13-4 15,2 18-1-15,-4 17 8 16,1 19-1-16,3 6-5 16,3 10-1-16,0 11 5 15,0 4-4-15,0 3-2 16,0-2 1-16,0-6 0 15,3-5-3-15,-3-9 0 16,0-8 0-16,0-8-4 16,0-14-3-16,0-14-7 15,0-13-28-15,0-22-35 16,6-7-93-16</inkml:trace>
  <inkml:trace contextRef="#ctx0" brushRef="#br0" timeOffset="427.6403">6875 2814 45 0,'0'0'301'16,"0"0"-299"-16,0 0 15 16,0 0 39-16,-2 4-31 15,-20 17-2-15,-11 13-4 16,-21 15-8-16,-17 9-1 0,-4 9-8 15,-4 3 0-15,1-3-1 16,1-3 0-16,5-8 1 16,8-9-1-16,21-15 3 15,17-13-1-15,13-10 1 16,10-6-3-16,3-3-1 16,0 7-4-16,13 5-2 15,13 10 6-15,11 6 1 16,8 3 1-16,7-4-1 15,3 2 0-15,5-2 2 16,0-1 0-16,1-3 4 16,-3-1-5-16,-3-1-1 15,-6-5-1-15,-4-2 2 0,-9-2-2 16,-6-2-1 0,-8-3-3-16,-4-2-5 0,-3 1-5 15,-6 0-16-15,1-1-50 16,-7-2-233-16</inkml:trace>
  <inkml:trace contextRef="#ctx0" brushRef="#br0" timeOffset="1595.7489">7504 3276 348 0,'-3'-10'5'15,"-4"2"11"-15,1 1 18 16,3 7-14-16,3 0-14 16,0 0-6-16,0 0 0 15,0 0-3-15,9 8 3 16,10 6 5-16,8 4-2 0,12-2 2 16,3-1 2-16,7-4-5 15,3-7 2-15,-4-4 2 16,1 0-2-16,-1-3-3 15,-2-14 5-15,-4-5 1 16,-9-3-5-16,-5-3 1 16,-10-3 2-16,-9-9-4 15,-9-5 0-15,-3-6 1 16,-24 1-2-16,-12 11 0 16,-10 10-1-16,-2 11 2 15,-7 11 0-15,0 7 1 16,1 0 4-16,5 5-6 15,10 16 1-15,5 7-1 0,4 7-1 16,6 5-2-16,8 4 2 16,7 5-1-16,4 6 2 15,8 3 2-15,0 5-1 16,0 1 1-16,0-1-2 16,14-3 0-16,8-2 0 15,11-7-1-15,6-7 1 16,10-7 0-16,5-7-4 15,-2-4 0-15,3-9-1 16,-7-5-13-16,-2-6-23 16,-1-6-71-16</inkml:trace>
  <inkml:trace contextRef="#ctx0" brushRef="#br0" timeOffset="2001.083">8583 3139 278 0,'0'7'19'15,"0"21"-15"-15,6 13 20 16,0 10-4-16,0 3-10 16,7 3 0-16,-1 2 1 15,3 4-1-15,-6-1 4 16,0 0-4-16,-6-5 0 15,-3-8-1-15,0-3-7 16,0-7 6-16,-9-9-6 0,-3-9 2 16,2-11-2-16,-1-6 1 15,5-4 3-15,-4-13 3 16,4-31-9-16,0-27-5 16,6-22 1-16,0-11 3 15,19 4-4-15,14 12 5 16,0 13 0-16,4 13 2 15,2 9-1-15,-3 7 0 16,1 7 1-16,-5 9-2 16,0 8-6-16,-5 10-4 15,-3 6-20-15,0 6-35 16,4 0-77-16</inkml:trace>
  <inkml:trace contextRef="#ctx0" brushRef="#br0" timeOffset="2525.7438">9871 3244 377 0,'0'0'6'15,"0"0"-5"-15,0-3 42 16,-8-23-29-16,-10-7-11 15,-6-7-1-15,-10-3-1 0,-2 5 1 16,-13 9 1-16,0 12-3 16,-2 12 3-16,2 5 4 15,-1 18 8-15,1 32-11 16,0 17-2-16,7 15-1 16,8 6 1-16,16-4-1 15,15-8 0-15,3-8-1 16,21-11 0-16,10-14 0 15,5-9-1-15,10-9 1 16,2-13 0-16,7-12 1 16,2-3-2-16,4-28 1 15,-6-17-1-15,-4-6-4 0,-8-5-1 16,-13 4-2 0,-9 16 6-16,-9 16 2 0,-6 13 1 15,-6 10 1-15,0 0-2 16,0 27-3-16,0 17 3 15,0 10 2-15,9 4-2 16,7-10 0-16,4-6 0 16,11-5 0-16,5-10 0 15,4-6-1-15,2-12-2 16,7-9-1-16,-1-1-12 16,4-26-42-16,3-11-70 15</inkml:trace>
  <inkml:trace contextRef="#ctx0" brushRef="#br0" timeOffset="2865.0216">10903 2924 297 0,'3'-2'104'0,"-3"2"-98"16,0 2 12-16,-30 32 31 15,-25 25-34-15,-23 17-4 16,-5 7-3-16,8-11 1 15,20-18-1-15,28-19-8 16,21-10-4-16,6-3-9 16,27 3 8-16,15 1 4 15,10 2 1-15,6 1 2 16,3-4-1-16,2 3-2 0,1-5 1 16,0 3-1-16,-4-3 1 15,-9 3 0-15,-8 2 1 16,-15 3 0-16,-11 0 1 15,-10-1 0-15,-7 1 0 16,-10 2-2-16,-20 2-1 16,-18 3-7-16,-13 4-32 15,-9 2-100-15</inkml:trace>
  <inkml:trace contextRef="#ctx0" brushRef="#br0" timeOffset="3515.8776">6296 5382 277 0,'-17'-13'15'15,"1"6"-5"-15,7 7 4 16,9 0 5-16,0 0 3 16,0 0-9-16,0 0-12 15,12 0 5-15,22 0 3 16,20 2 14-16,19-2-13 15,18 0 8-15,12-7-12 16,7-14 3-16,-8 0-1 16,-10-1-8-16,-23 6 0 0,-14 2-7 15,-16 3-3 1,-12 1-11-16,-15 2-49 0,-12 5-114 16</inkml:trace>
  <inkml:trace contextRef="#ctx0" brushRef="#br0" timeOffset="3710.1338">6876 5318 61 0,'-12'18'160'15,"6"15"-159"-15,3 6 14 16,3 7 16-16,0 17-2 16,0 9-4-16,3 9 5 15,0 9-7-15,-3-3-13 16,0-3-8-16,0-2-2 15,0-7-10-15,0-7-8 0,6-11-29 16,-3-11-76-16</inkml:trace>
  <inkml:trace contextRef="#ctx0" brushRef="#br0" timeOffset="4108.3581">7949 5221 410 0,'0'0'0'16,"0"-1"-14"-16,25-3 14 15,20-3 13-15,15-3 1 16,11-3-7-16,1-3-5 15,1 4 3-15,-3 1-5 16,-9 6 0-16,-13 5-7 0,-15 0-12 16,-11 10-15-16,-19 14-76 15</inkml:trace>
  <inkml:trace contextRef="#ctx0" brushRef="#br0" timeOffset="4304.4441">8098 5681 238 0,'0'7'9'0,"27"1"-9"16,15-6 30-16,13-2 12 15,15-9-7-15,12-14-6 16,6-6-7-16,-7 0 0 0,-10 4-13 16,-17 9-9-16,-17 6-9 15,-17 3-6-15,-17 2-12 16,-3 5-57-16</inkml:trace>
  <inkml:trace contextRef="#ctx0" brushRef="#br0" timeOffset="4514.501">8153 5413 332 0,'0'56'6'0,"0"25"-6"15,0 21 17-15,-3 8 0 0,3 5-1 16,0-1-4-16,0-5-9 16,0-2-3-16,0-8-1 15,0-8-4-15,0-10-16 16,0-4-50-16,-7-10-214 16</inkml:trace>
  <inkml:trace contextRef="#ctx0" brushRef="#br0" timeOffset="6388.2865">6748 8044 335 0,'-9'-13'19'16,"-6"8"-9"-16,9 5 10 15,3 0 5-15,3 0-9 16,0 0-12-16,0 2-2 16,0 23-2-16,6 23 6 15,7 16 2-15,1 13-4 16,-1 2-3-16,-4 0 5 15,0-2-4-15,-1-6-1 16,-5-8-1-16,4-2 0 0,-7-13 0 16,0-1-2-16,0-12-3 15,0-10-8-15,0-14-15 16,-10-7-39-16,2-8-92 16</inkml:trace>
  <inkml:trace contextRef="#ctx0" brushRef="#br0" timeOffset="6674.9802">6773 7876 283 0,'12'-10'6'16,"6"-2"-4"-16,10 2 5 0,5 2 8 16,6 1-2-16,13 3 6 15,8 4-5-15,1 0-3 16,0 4-2-16,-10 14-5 15,-8 7-3-15,-13 1 1 16,-12 7-2-16,-11 10 5 16,-7 7 4-16,-10 12 0 15,-26 8 1-15,-9-1-6 16,-4 0-1-16,0-10-3 16,4-6 0-16,3-10-7 15,11-10-18-15,4-11-21 16,14-15-81-16</inkml:trace>
  <inkml:trace contextRef="#ctx0" brushRef="#br0" timeOffset="6890.439">7431 7946 173 0,'15'12'35'16,"6"17"-12"-16,6 6 3 15,6 6 6-15,5 11-8 16,4 0-3-16,3 6-3 16,4-6-5-16,0-4-6 15,-7-8-7-15,0-11-4 0,1-7-14 16,-7-7-14-16,-3-15-100 16</inkml:trace>
  <inkml:trace contextRef="#ctx0" brushRef="#br0" timeOffset="7100.1727">8162 7885 264 0,'0'41'78'0,"-22"20"-73"16,-8 33-5-16,-9 13 16 15,-6 7 5-15,-7 0 0 16,3-4-7-16,7-10-6 15,8-8-8-15,7-18-5 16,8-17-10-16,5-19-13 0,11-21-32 16,3-17-102-16</inkml:trace>
  <inkml:trace contextRef="#ctx0" brushRef="#br0" timeOffset="7296.3428">8264 7770 313 0,'28'-1'28'0,"21"-5"-19"15,23-9 16-15,10 1 1 16,4-4-8-16,-2-1-5 0,-5 4-6 16,-4 1-7-16,-14-1-3 15,-12 3-25-15,-10-3-53 16</inkml:trace>
  <inkml:trace contextRef="#ctx0" brushRef="#br0" timeOffset="7468.8423">8741 7850 320 0,'0'70'37'0,"0"19"-31"16,3 3 1-16,9-1 1 15,3 0 0-15,-3-9-8 0,-3-9-11 16,1-14-31 0,1-23-83-16</inkml:trace>
  <inkml:trace contextRef="#ctx0" brushRef="#br0" timeOffset="7759.712">9102 8221 332 0,'-18'63'15'0,"9"3"-14"16,9-5 4-16,0-15-3 15,17-10 3-15,14-7-1 0,15-14-1 16,14-15-2-16,7-11-2 16,5-26-3-16,-11-15 1 15,-12-7-13-15,-19-2-24 16,-21-2 27-16,-9 1 11 15,-21 10 2-15,-24 13 20 16,-16 19 16-16,-18 16-18 16,-3 4-2-16,6 13-4 15,11 11-12-15,24-1-7 16,17-4-23-16,24-13-62 16</inkml:trace>
  <inkml:trace contextRef="#ctx0" brushRef="#br0" timeOffset="8067.6356">9842 7997 248 0,'3'58'27'16,"3"13"-18"-16,-6 13 5 16,3 1-2-16,0 0 10 15,0-5-9-15,6-3-8 16,0-15 0-16,-3-9-5 15,0-21 0-15,-6-15-3 16,0-15 3-16,0-2 2 16,0-29-2-16,0-24 10 15,0-14-6-15,3-19 4 16,10-10 4-16,1 1-6 0,8 6-4 16,1 13-1-16,9 17-1 15,4 15 0-15,0 18-6 16,0 8-9-16,-2 14-22 15,-4 4-139-15</inkml:trace>
  <inkml:trace contextRef="#ctx0" brushRef="#br0" timeOffset="8375.999">10945 7902 523 0,'-54'17'0'15,"-6"17"-20"-15,2 15 20 16,-6 12 0-16,-2 12 0 16,1 5 0-16,17 0 1 15,12 1-1-15,17-1 3 16,19-5-1-16,3 0-1 15,35-10-1-15,21-15 0 16,15-15 0-16,7-12-1 16,10-17-4-16,0-4-2 15,-3-14-11-15,-3-20-27 0,-12-20-85 16</inkml:trace>
  <inkml:trace contextRef="#ctx0" brushRef="#br0" timeOffset="8774.2721">11340 7528 365 0,'6'14'38'0,"9"24"-33"16,7 23-4-16,-2 27 10 16,-1 19-2-16,-6 25 3 15,-2 8-5-15,-5-5-3 16,-6-6-2-16,0-14-1 15,0-18 0-15,0-19 0 16,0-20 0-16,-3-25-1 0,0-19-3 16,-1-14-6-16,4-28 1 15,0-24-41-15,0-20-27 16,19-2 57-16,11 10 14 16,1 14 5-16,2 25 8 15,0 10 5-15,-5 15 7 16,-1 0 0-16,-5 6 1 15,-2 16-4-15,-4 1-1 16,-1 10-3-16,6 5-1 16,2 1-3-16,9 2 3 15,4 3 17-15,0-5-24 16,-4-2-5-16,3-7-5 0,-5-8-34 16,-1-18-51-16</inkml:trace>
  <inkml:trace contextRef="#ctx0" brushRef="#br0" timeOffset="8924.4597">12671 8684 528 0,'11'3'0'15,"5"2"-4"-15,6-5-71 16,-18-11-272-16</inkml:trace>
  <inkml:trace contextRef="#ctx0" brushRef="#br0" timeOffset="10416.4118">13026 4294 301 0,'12'36'17'0,"-4"-8"-8"16,0-17 3-16,-7-8 4 16,-1-3 14-16,0 0 15 15,0-14 8-15,-10-21-21 16,-9-19-27-16,-5-20-5 15,-7-18 0-15,-8-21-7 16,-7-20 4-16,-11-12 2 16,-6-6 2-16,-8 4 4 15,-7 3 4-15,-13 1 2 16,-16 8-4-16,-17-2-5 0,-25 2-2 16,-23 0-3-16,-16-6 0 15,-20 2-4-15,-9 3-3 16,-10 1 7-16,-16-2 1 15,-12 6 2-15,-11 3-1 16,-10 10-1-16,-3 15-4 16,-10 17 6-16,-2 19 3 15,4 26 1-15,1 28 0 16,-2 13-1-16,6 39-2 16,6 21 1-16,0 13-2 15,9 12 0-15,-3 12 0 16,1 13 2-16,1 7-2 15,1 7 0-15,7 8 2 0,11 1-1 16,18 5 4-16,19 17-5 16,18 7-4-16,15 21 2 15,21 13 2-15,22 4 1 16,21 7 0-16,27-5-2 16,21 2 0-16,21 9-2 15,16 7 3-15,18 13 0 16,12 10-1-16,0 6 1 15,16 18 0-15,10 5 0 16,11 13 5-16,6 3-3 16,8-6-2-16,10 4 0 15,14-11 2-15,13-3-2 0,9-4 0 16,16-12 1 0,11-2-1-16,7-3 1 0,11-2 0 15,13-4 2-15,6-10-2 16,2-4 1-16,10-10-2 15,-1-11-1-15,2-13 1 16,5-11 1-16,9-5 0 16,5-6 2-16,-2 3 3 15,4-6-1-15,-1-1-4 16,-3-12 2-16,12-9 1 16,4-13 0-16,11-12 1 15,6-16-1-15,3-6-2 16,4-15 1-16,6-8 0 0,-4-9-2 15,7-20 2 1,0-19-2-16,-7-23 0 0,2-9 1 16,-2-17 2-16,5-29 0 15,-4-15 3-15,-7-21-4 16,-5-17-1-16,3-19 4 16,-4-24 1-16,0-28-3 15,-10-17-2-15,-10-19 1 16,-22-11-1-16,-14-10-1 15,-23-7 1-15,-18-4-2 16,-17-19 4-16,-19-13-4 16,-13-10-2-16,-14-15 0 15,-5-11 0-15,-4-16 2 16,-8-4 3-16,-7-7-2 0,-5 2-1 16,-12 11 2-16,-7 13-4 15,-13 12 1-15,0 14 1 16,-20 5-2-16,-8 1-1 15,-12 8-3-15,-8 5 5 16,-12 6 0-16,-7 13-1 16,-11 14 2-16,-11 17 0 15,-14 28 0-15,-10 19 0 16,-11 19-12-16,-3 19-8 16,2 12-14-16,-2 9-10 15,6 9-32-15,2 1-160 16</inkml:trace>
  <inkml:trace contextRef="#ctx0" brushRef="#br0" timeOffset="19202.2254">16732 3879 405 0,'0'-17'32'0,"0"13"-31"15,0 4 7-15,0-1 12 16,0 1 0-16,0 0-10 16,0 0-7-16,0 0-2 15,0 0-1-15,0 26-2 0,0 28 2 16,8 26 11-1,-6 26-3-15,-2 20-4 0,0 14-3 16,-16 11 3-16,-6 4-2 16,-11-1-2-16,-5-7 0 15,-2-8 0-15,-8-18 1 16,-1-8-2-16,-3-12 1 16,-6-8 0-16,-2-11 0 15,-1-9 0-15,0-20-2 16,6-17-1-16,2-18 2 15,7-18 1-15,4-15 0 16,5-29-1-16,7-24-6 16,14-14 3-16,16 3-1 15,0 7 2-15,31 18 1 0,15 17-1 16,5 15-1-16,12 12 3 16,1 8-1-16,6 2 2 15,3 0-1-15,9 14 1 16,-1 5 0-16,4 7 2 15,3 6 0-15,-2 10 2 16,2 5-3-16,-4 5 3 16,-2 1-2-16,-12 0 2 15,-1-7-4-15,-6-5 3 16,2-6-3-16,-7-8 1 16,-4-5 1-16,-4-5-2 15,-6-8-1-15,-3-7 1 16,-6-2-6-16,1 0-3 0,-2-13-12 15,5-16-79-15,5-12-200 16</inkml:trace>
  <inkml:trace contextRef="#ctx0" brushRef="#br0" timeOffset="19600.4566">18764 5020 90 0,'-12'-3'347'15,"12"0"-347"-15,0 3-2 0,0 0 2 16,9 0 3-1,12 12 4-15,1 7-3 0,4 4-4 16,-9 6-10-16,-6 5-20 16,-11-1-114-16</inkml:trace>
  <inkml:trace contextRef="#ctx0" brushRef="#br0" timeOffset="19758.9409">18704 5517 429 0,'10'13'0'0,"9"2"0"0,-2 1 10 16,5 1-9-1,3 2-1-15,-3-3-18 0,2 1-34 16,-1-9-172-16</inkml:trace>
  <inkml:trace contextRef="#ctx0" brushRef="#br0" timeOffset="20454.6544">21425 4082 326 0,'0'-12'4'0,"0"12"-3"15,0 0 13-15,0 0 1 16,0 15-12-16,0 32 7 16,-7 28 13-16,-8 24-6 15,-6 11-4-15,-4 7-3 16,-1 0-1-16,-2-3-4 15,3-10 2-15,-4-13-4 16,12-18 0-16,0-18-2 16,5-12 0-16,6-16-1 15,2-14 0-15,4-7 0 16,0-6-1-16,0 0-1 16,1-23-11-16,21-16 11 15,13-18 2-15,8-8 0 16,8 5 0-16,-1 12 0 15,-5 13 1-15,-3 16-1 0,-6 15 4 16,-6 4-4-16,-6 17 0 16,-5 14 0-16,-3 10 1 15,-4 3 4-15,-1 4-3 16,4 2 5-16,-6-2-4 16,5 0 2-16,0-2-2 15,0-3 0-15,-4-4-3 16,-1-7 0-16,0-3-3 15,6-7-13-15,-3-9-11 16,8-11-116-16</inkml:trace>
  <inkml:trace contextRef="#ctx0" brushRef="#br0" timeOffset="20634.3508">22203 5086 311 0,'1'0'14'15,"2"15"0"-15,2 4 39 16,-2 6-22-16,1-1-19 16,2-1-10-16,-2-3-2 15,-1-3-11-15,-3-6-15 16,0-9-32-16,-1-2-207 16</inkml:trace>
  <inkml:trace contextRef="#ctx0" brushRef="#br0" timeOffset="20815.2469">22116 4565 404 0,'0'0'0'0,"6"0"13"16,10 3-13-16,7 14 3 15,10 8-3-15,5 8-13 16,7 7-31-16,1 4-44 15,2-6-184-15</inkml:trace>
  <inkml:trace contextRef="#ctx0" brushRef="#br0" timeOffset="21160.2891">22759 5109 195 0,'-10'40'75'0,"-4"1"-51"16,2 0 39-16,3-5-13 15,2-2-18-15,3-6-14 16,-1-5-13-16,5-8-5 16,0-8-3-16,0-7-9 15,11 0-10-15,14-19 8 16,9-18 6-16,6-14-14 16,1 2-41-16,-7 7 36 15,-4 8 27-15,-6 15 4 16,-11 12 2-16,-3 4 3 15,-5 3-3-15,-1 0 0 0,2 15 13 16,4 7 4-16,3 4-4 16,5 0-2-16,7 1-5 15,10-3-3-15,-1-3-9 16,7-6-3-16,0-8-11 16,2-7-15-16,5 0-48 15,1-3-221-15</inkml:trace>
  <inkml:trace contextRef="#ctx0" brushRef="#br0" timeOffset="21588.4184">23693 5176 186 0,'9'-19'169'16,"-2"-7"-167"-16,3 1 27 16,-6-5-14-16,-4-3-13 15,0 1-2-15,-3 6 0 16,-15 6 0-16,-7 9 15 15,-10 11-4-15,-12 0-5 16,-7 13 2-16,2 9-2 16,-1 3 2-16,12 0-5 15,12-3-1-15,12-2-1 16,7-2-1-16,10-1 1 16,0-5-1-16,14 2 2 15,8 4 6-15,5-2-3 16,3 4 1-16,1 2 0 0,-1 2-2 15,-2 1 5-15,-2 4-4 16,-7 1 2-16,-1 4-3 16,-7 2-1-16,-7 3-1 15,-4 5-2-15,0 1 1 16,-16 3-1-16,-17-4 3 16,-4-3-1-16,-5-7 0 15,-3-7-4-15,2-5 0 16,4-11-1-16,6-7-13 15,5-4-11-15,9-8-18 16,13-21-62-16,6-13-122 16</inkml:trace>
  <inkml:trace contextRef="#ctx0" brushRef="#br0" timeOffset="21978.4798">23972 5260 234 0,'13'0'143'16,"0"0"-136"-16,10 6 19 16,9 3-4-16,4-2-2 15,10-3-5-15,0-2-8 16,8-2-5-16,1 0-2 16,-4-14-1-16,-2-8-4 15,-9-6 4-15,-11-4-1 16,-12-3 2-16,-15-2-4 15,-2 7 0-15,-32 4-2 0,-17 10 2 16,-10 11 4-16,-5 5 3 16,-5 7 0-16,2 20 5 15,1 5 2-15,3 6-4 16,11 2 1-16,13 3-2 16,18-2 5-16,18 1-3 15,3 0-5-15,21-1 2 16,15-2 0-16,12-2 2 15,7-5-5-15,3-10-1 16,3-9-8-16,4-13-7 0,5 0-28 16,10-4-55-1</inkml:trace>
  <inkml:trace contextRef="#ctx0" brushRef="#br0" timeOffset="22442.5195">26453 4562 244 0,'8'-3'40'15,"-8"3"-39"-15,3 0 24 16,-3 0 9-16,0 0-8 15,0 25-15-15,-9 20 24 16,-14 24 1-16,-5 7-15 16,-2 8-5-16,2-2-7 0,7-2 1 15,2-6-7-15,5-7-1 16,4-7-1-16,5-7-1 16,5-5-4-16,0-8 1 15,2-6-9-15,12-9-5 16,5-3-21-16,3-15-53 15,3-7-156-15</inkml:trace>
  <inkml:trace contextRef="#ctx0" brushRef="#br0" timeOffset="22794.4573">26807 5153 342 0,'-12'32'12'0,"-2"8"-11"16,3 4 17-16,8-5 8 16,3-2-15-16,6-6 1 15,19-5-5-15,9-8 11 16,14-7-1-16,10-11-3 16,3-1-7-16,-1-23-5 15,-11-8 0-15,-10-6-2 16,-14-5 0-16,-13-7-4 15,-12 1 3-15,-7 4-7 16,-30 9 6-16,-16 10 2 0,-15 16 4 16,-7 7-2-1,5 3 4-15,10 0-4 0,16 5-2 16,15 3-2-16,14 4 0 16,15-2-13-16,0 0-18 15,30-4-50-15,28-3-125 16</inkml:trace>
  <inkml:trace contextRef="#ctx0" brushRef="#br0" timeOffset="23154.7434">27842 5065 369 0,'-39'11'4'16,"-13"10"-1"-16,-6 7 20 0,-2 7-5 15,9 3-1-15,8-3-11 16,17-2-1-16,14-6-2 16,12-2-3-16,0-1-2 15,26-4 2-15,12 2 2 16,2 0-2-16,5 2-2 16,-5-3 2-16,-6 3 0 15,-5-5 0-15,-9-3 0 16,-9-5 1-16,-9 0-1 15,-2 0 3-15,-13 9 6 16,-18 0 1-16,-10 6-3 16,-4-1-2-16,-4-6-2 0,4-3-3 15,1-7-1-15,3-6-1 16,6-3-9-16,9 0-16 16,15-21-52-16,11-9-236 15</inkml:trace>
  <inkml:trace contextRef="#ctx0" brushRef="#br0" timeOffset="23538.3001">28517 5164 52 0,'0'0'336'16,"-17"5"-331"-16,-19 18 13 15,-13 6-2-15,-12 3-9 0,-2 1-1 16,5-4 7-16,10 3-7 16,13-8-2-16,14-2 0 15,12-4-4-15,9-1-3 16,0 2 2-16,20 3 1 16,16 3-1-16,11 2 1 15,3 4-3-15,-1-6 3 16,-8-4-3-16,-8-3 3 15,-8-3 0-15,-8-4 2 16,-7-1-2-16,-4-3 5 0,-6-3 2 16,0 7 1-1,-12 3 4-15,-17 6 1 0,-15 5-9 16,-16 5-4-16,-11-2 0 16,-14-1-15-16,-5-5-22 15,-1-8-96-15</inkml:trace>
  <inkml:trace contextRef="#ctx0" brushRef="#br0" timeOffset="25374.5864">20836 5388 257 0,'-7'5'0'16,"7"1"8"-16,13 1-8 15,17 2 26-15,13 2-8 16,17 5 5-16,16-4-1 16,8 7 0-16,10-1-2 15,3-3 2-15,7 2-11 16,6 2-2-16,11 2 3 15,13-1-3-15,5 8-4 0,18-1-3 16,13 5 6-16,7 1 4 16,13 2-11-16,4 0 5 15,4-2-3-15,7-3-1 16,0 3 0-16,-3-1 0 16,-7 4-1-16,-7 3 3 15,-1 4 1-15,-1 4 5 16,7-2 1-16,8-2-11 15,1-2 3-15,2-7-3 16,5 3 2-16,-5-1 0 0,-1-6 2 16,-1-3-4-1,-7-7 0-15,-4 1 0 0,-3-6 2 16,-1 3 0-16,-4-1 4 16,-2 1-4-16,-4 2-2 15,-11 0 0-15,-7 2 0 16,-11-3 1-16,-9-1 3 15,-10-2-4-15,-6-4 4 16,-9-5-2-16,-7-3-2 16,-12 2 2-16,-10-6-2 15,-15 0 0-15,-13 0 0 16,-18 0 2-16,-15 0 2 16,-11 0-3-16,-4-6 3 15,-3 3 2-15,0-4-2 16,2-4-3-16,3 0 2 0,0-4-3 15,-2 0 0-15,1 1 0 16,-2-4 0-16,2-1 0 16,3-1 0-16,1-4 0 15,5-8-2-15,-1-1 2 16,3-5 2-16,1-6-2 16,1-7 1-16,2-12-1 15,5-7 0-15,2-12 0 16,1-7 2-16,1-11-3 15,0-14 2-15,0-10-2 16,0-9 1-16,1-11-1 16,1-1 1-16,-2 8 1 0,2 2 1 15,-2 7-2-15,0 10 0 16,-4 8 1-16,-6 8 0 16,-6 12-1-16,-7 10-3 15,-7 9 3-15,-4 13 1 16,0 14-1-16,-4 9-1 15,-13 9-1-15,-10 7 2 16,-10 3 1-16,-15 5-1 16,-14 3-2-16,-13 4 2 15,-10 4-3-15,-13 0 3 16,-11 0 0-16,-8 0-1 16,-7 0 1-16,-5-6 0 15,-10-6 0-15,-6-8 0 0,-7-4 0 16,-9-10 0-16,-11-12 0 15,-11-12 0-15,-10-6 0 16,-13-7-1-16,-7-2 1 16,-5 0 0-16,-8 1 0 15,0 2 0-15,-4 2 0 16,3 0 0-16,0 3 0 16,1 1 0-16,-1 1-5 15,-2-1 4-15,-7 5-6 16,1 2 7-16,1 7 0 15,5 6-4-15,9 1 3 16,3 4 2-16,9 0-1 0,6 3 0 16,1 2-2-1,4 3 1-15,2 7 0 0,5 3 1 16,-1 6 0-16,14 4 2 16,2 5-2-16,4 2-3 15,11 4-2-15,4 0 4 16,17 0 1-16,18 8 1 15,22 5 2-15,19 2-2 16,22 3-1-16,10 0 0 16,13 4 0-16,9 4 0 15,8 1-5-15,8 5 3 16,4 2 0-16,7 2 0 0,3 9 1 16,0 6 1-1,5 12 1-15,4 6-1 16,-3 9 0-16,-3 9 1 0,1 13-1 15,-4 17 1-15,0 8 1 16,0 7-2-16,0 4 2 16,0 2 3-16,0 0-4 15,0 6-1-15,0 2 0 16,0 2 1-16,0 6 5 16,0-5-5-16,-4-5 3 15,4-9-3-15,0-15 3 16,0-17-2-16,0-11 0 15,4-11-1-15,6-6-1 16,-3-11-2-16,1-9-10 16,2-12-4-16,4-6-12 0,-2-6-30 15,4-3-62-15,1-7-230 16</inkml:trace>
  <inkml:trace contextRef="#ctx0" brushRef="#br0" timeOffset="25914.3515">21207 7246 96 0,'-1'-10'338'16,"-50"8"-335"-16,2 2 0 15,-16 18 5-15,-13 25 3 16,-13 10-5-16,-3 12 4 0,6 2 1 16,10-1-8-1,26-10 0-15,27-12-3 0,25-5 0 16,10-3 0-16,41-1-1 16,16-2 0-16,13-3 0 15,3-2 0-15,-4 1 0 16,-15 4-1-16,-11-1 2 15,-17-1-1-15,-16 3 1 16,-15-2 2-16,-5 5 1 16,-19 3 4-16,-18 0 1 15,-9-7-2-15,-5-3-5 16,-3-12 0-16,2-3-1 16,6-12-8-16,3-3-10 15,13 0-37-15,13-22-129 16</inkml:trace>
  <inkml:trace contextRef="#ctx0" brushRef="#br0" timeOffset="26267.9096">21414 7656 47 0,'8'0'272'15,"-2"26"-271"-15,3 11 25 16,3 17 12-16,6 9-14 15,0 10-6-15,5 4-6 16,-3 0 0-16,3 5-4 16,0-8 0-16,2-10 0 0,-3-19-3 15,5-8 2-15,-4-15-3 16,4-15 3-16,-1-7-4 16,9-10 5-16,4-25 2 15,3-19-6-15,0-16-4 16,-3-18 0-16,-8-11 0 15,0-8 0-15,-2 9-2 16,-10 13 0-16,-1 22 2 16,-4 19 0-16,-7 18-1 15,0 8-2-15,-2 7-15 16,1 7-25-16,4 4-63 16,4 0-113-16</inkml:trace>
  <inkml:trace contextRef="#ctx0" brushRef="#br0" timeOffset="26972.6437">22505 8573 139 0,'-7'-7'172'0,"7"-26"-168"0,0-7 6 16,26-15 33-16,6-16-9 16,13-19-13-16,4-17-13 15,7-3-2-15,-3 7-5 16,-1 15 2-16,-7 26 0 15,-10 20 1-15,-15 20 0 16,-9 17-2-16,-3 5-2 16,-4 16-1-16,-4 33 1 15,0 24 11-15,0 22-1 16,-14 6-7-16,8-3 0 16,5-8 0-16,1-14 3 15,0-18 0-15,9-14-2 16,6-12-2-16,-5-16-2 0,6-15 2 15,6-1-2-15,10-35 5 16,11-20 0-16,7-21-5 16,7-17-2-16,-4-12-4 15,2-2-7-15,-2 11 7 16,-1 20-2-16,-9 24 8 16,-9 23 1-16,-11 11 1 15,-7 11 0-15,-4 7-2 16,0 0-2-16,-2 0 2 15,1 16 0-15,-1 17 2 16,-2 16 1-16,-2 13 3 16,-2 14 9-16,-1 5-8 0,1 1 1 15,3-5 0-15,-3-4-2 16,4-11-2-16,-1-11-3 16,3-3-1-16,3-7-2 15,0-4 2-15,2-1 0 16,3-5 0-16,-5-6 0 15,2-4-1-15,-6-8-9 16,-5-6-9-16,3-5-30 16,-7-2-108-16</inkml:trace>
  <inkml:trace contextRef="#ctx0" brushRef="#br0" timeOffset="27482.7907">26300 7789 303 0,'0'2'10'15,"-30"43"-3"-15,-30 50 26 16,3 51 11-16,-1-35-9 16,6 0-11-16,6-10-4 15,11-14-6-15,13-12-2 16,13-13 1-16,9-12 1 16,0-10-5-16,19-12-3 15,13-3 1-15,10-9 0 16,7-5 1-16,8-3-4 0,4-8-3 15,2 0-1-15,-5 0-5 16,-3-1-24-16,-5-14-19 16,-3-2-45-16,0-10-124 15</inkml:trace>
  <inkml:trace contextRef="#ctx0" brushRef="#br0" timeOffset="27820.7474">26804 8496 378 0,'-51'48'14'0,"2"7"-10"0,15-2 35 15,13-9-8-15,15-9-13 16,6-5-9-16,10-4-4 16,26-12-2-16,13-14 1 15,17 0-1-15,13-29-3 16,-1-12 0-16,-7-6-1 15,-16-9-5-15,-18-6 0 16,-17 8 2-16,-13 2 4 16,-7 18 1-16,-13 10 4 15,-17 9-1-15,-10 8 0 16,-11 2-1-16,-5 5 2 16,2 0-4-16,3 0-1 15,14 0-2-15,10 0-8 16,18 5-12-16,9 6-35 0,3 0-69 15,31 0-120-15</inkml:trace>
  <inkml:trace contextRef="#ctx0" brushRef="#br0" timeOffset="28216.6462">27790 8353 364 0,'-51'19'13'16,"-2"6"13"-16,9 8 24 16,13-3-23-16,12 3-16 15,12-4-4-15,7 3-6 16,5-2 3-16,19-3-4 15,6 1 0-15,4-2 1 16,2-4-2-16,-2 0 2 16,-2-3 0-16,-9 0 2 15,-8-5-2-15,-7-3 1 16,-8 0-1-16,0 4 4 16,-23-1 2-16,-11 8-5 15,-9-3-2-15,-7-1 0 0,0-4 0 16,1-6-1-16,5-5-8 15,10-3-15-15,10-8-30 16,20-16-66-16,4-16-156 16</inkml:trace>
  <inkml:trace contextRef="#ctx0" brushRef="#br0" timeOffset="28570.6238">28703 8378 418 0,'-28'6'11'16,"-29"18"-10"-16,-15 16 24 0,-8 2 9 15,5 5-15-15,12-7-2 16,17 0-5-16,21-14-9 16,12-4-3-16,13-3 0 15,0-4-5-15,25-2 5 16,14 2 1-16,11 0-1 15,4 7-1-15,2 1 1 16,-3 6 0-16,-7 0-1 16,-12 0 1-16,-14 1 1 15,-11-1-1-15,-9 5 7 16,-9 1-1-16,-25 2-1 16,-16 0 1-16,-12 0-4 0,-14-8-2 15,-8-4 0-15,-7-9-2 16,-1-13-14-16,2-3-25 15,6-7-74-15</inkml:trace>
  <inkml:trace contextRef="#ctx0" brushRef="#br0" timeOffset="39712.3642">29104 5374 30 0,'2'-1'49'0,"-2"-5"-24"16,0 1-12-1,0 0 17-15,0 0-2 0,0 1-8 16,0 1-8-16,0 0 3 16,0 1-2-16,0 2 6 15,0 0-8-15,0 0-2 16,0 0-3-16,0 0-3 16,0 0 3-16,0 0 0 15,0 0 0-15,0 0 1 16,0 0-4-16,0 0-3 15,0 0-2-15,0 0-20 16,0-4-40-16,0 3-127 0</inkml:trace>
  <inkml:trace contextRef="#ctx0" brushRef="#br0" timeOffset="43380.0651">13604 12002 157 0,'5'-8'61'0,"-5"5"-38"15,1 3 0-15,-1 0 17 16,0 0-4-16,0 0-9 16,0 0-10-16,4 0 4 15,-4 0 3-15,0 0-5 16,0 0-3-16,0 0-3 16,0 0-3-16,0 0-2 15,0 11-2-15,-4 22-2 16,-8 14 0-16,-2 23 0 15,-5 11-1-15,5 9-1 16,2 8 1-16,2 8-1 16,1 0 0-16,-5 0-1 0,1-3 1 15,1-12-1-15,-2-6-1 16,4-8 1-16,-2-7-2 16,-1-7 2-16,0-8 0 15,5-19 1-15,-1-17-2 16,6-13 0-16,3-6 1 15,0 0-1-15,0 0 0 16,0 0-3-16,0 0 1 16,0-3-2-16,6-8 4 15,7-8 0-15,7-3 1 16,3 5 1-16,6 4-2 16,4 4-2-16,-1 1 2 0,6 5 0 15,2 1 2-15,-4 2-2 16,0 0 0-16,-8 0-2 15,-4 0 2-15,-3 0-1 16,0 0 1-16,-5-2-2 16,-1-1-4-16,3-1-9 15,0-1-33-15,-4-2-45 16,5-5-127-16</inkml:trace>
  <inkml:trace contextRef="#ctx0" brushRef="#br0" timeOffset="43805.4839">14169 12786 313 0,'-14'-3'31'15,"7"3"-22"-15,7 0 19 16,-3 0 3-16,3 4-18 15,0 25-11-15,0 12 1 16,0 7 3-16,0 5-5 16,4-4 1-16,16-2 2 15,2-6-3-15,8-5 0 16,2-6-1-16,4-12 1 0,2-6-1 16,1-12 1-1,-5-4-1-15,-3-26 1 0,-1-7 0 16,-11-10-1-16,-2-4 1 15,-11-5 2-15,-6-2-2 16,-9 0 0-16,-21 9 0 16,-9 12 3-16,-4 9 3 15,1 12-1-15,-1 7-1 16,6 8-2-16,7 1-3 16,4 0-1-16,10 0-6 15,9 7-11-15,7 4-35 16,0 0-52-16,26-7-111 15</inkml:trace>
  <inkml:trace contextRef="#ctx0" brushRef="#br0" timeOffset="44234.4536">15077 12489 12 0,'0'0'310'15,"0"8"-299"-15,-7 14 4 16,-14 11 14-16,-6 8-10 16,2 6-4-16,-2 0-4 15,8-1-4-15,0-7-5 16,9-2 3-16,6-4-4 16,4 0-1-16,0-5 0 15,7-1 1-15,9-2-1 0,13 2-1 16,1-2 0-16,7 1 1 15,3-1 1-15,-1 1-1 16,-3-4 1-16,-6-4 0 16,-11 0 0-16,-10-7-1 15,-5-7 1-15,-4 4 2 16,0 3 9-16,-10 7 2 16,-16 5-6-16,-6 5-1 15,-7-3-7-15,-4-1 3 16,-5-2-3-16,-1 0-1 15,0-4-3-15,10-11 0 16,1-3-6-16,12-4-11 16,8 0-20-16,12-18-90 15,6-15-133-15</inkml:trace>
  <inkml:trace contextRef="#ctx0" brushRef="#br0" timeOffset="44675.8706">15834 12504 308 0,'0'0'53'0,"-13"0"-44"15,-7 7 17-15,-9 12 5 0,-6 11-12 16,-10 6-9-16,-11 8-1 15,-5 5 1-15,2 1-4 16,4-6 3-16,13-6-4 16,16-6 0-16,19-6-5 15,7-4 0-15,0-7-8 16,19 2 5-16,14-3-1 16,12-1 3-16,0-2 1 15,2 0 1-15,-3 0-1 16,-5-3 0-16,-9 2 3 15,-5 2-2-15,-4-2 1 16,-9-3 2-16,-9 1-3 16,0-1 0-16,-3 5 3 0,0 5 5 15,-12 5-4-15,-14 5 0 16,-5 5-4-16,-3-2-1 16,-5 3-7-16,-4-7-3 15,1-4-10-15,1-4-28 16,5-7-85-16</inkml:trace>
  <inkml:trace contextRef="#ctx0" brushRef="#br0" timeOffset="45285.2208">16077 13433 330 0,'-9'3'53'0,"-1"-3"-47"15,6 0 10-15,4 0 4 16,14 0-16-16,15 0 5 16,18 0 12-16,13-3-2 15,4-7-9-15,5 1-6 16,2 2-4-16,1 0-7 16,-2-4-9-16,6 4-26 15,-8 4-148-15</inkml:trace>
  <inkml:trace contextRef="#ctx0" brushRef="#br0" timeOffset="46230.8749">19288 12475 183 0,'0'-8'11'0,"0"5"-7"16,0-1 2-16,0 4 11 15,0 0-9-15,0 0-8 16,0 0-7-16,0 0-14 16,10 0-18-16,-3 0-62 15</inkml:trace>
  <inkml:trace contextRef="#ctx0" brushRef="#br0" timeOffset="47010.6917">19126 13182 198 0,'0'-13'55'0,"3"-2"-46"0,3 0 13 16,4-3 5-16,0-1-14 16,2-3-5-16,-1 4 1 15,1-4 2-15,2 0 1 16,-4-3 2-16,4-4 2 15,4-10-2-15,5-11-4 16,6-4-1-16,0-9-4 16,7-6-3-16,0 6-1 15,2 11-1-15,-2 11 3 16,-8 16 4-16,-1 6-4 16,-4 12-1-16,0 7-2 15,-5 0 0-15,3 15 0 0,-2 21 0 16,2 17 5-16,-2 9-1 15,-5 7 2-15,0 4-4 16,-1-3 1-16,-6-7 1 16,0-4-3-16,-4-8 1 15,-1-11-1-15,-2-15-1 16,1-12 0-16,1-7-1 16,1-6 2-16,0 0-1 15,0-4 0-15,5-25-5 16,3-15 1-16,7-19 1 15,9-13 1-15,8-2-2 16,-3 5-3-16,5 10 6 16,-1 19 1-16,-4 16 1 0,-4 12-1 15,-1 8 2-15,-5 8 1 16,4 2 1-16,-6 26-3 16,2 13-1-16,-6 11 6 15,-1 6 2-15,0 0-6 16,-2-5 4-16,3-6-2 15,4-6-2-15,-2-2 0 16,3-9 0-16,-6 0-2 16,-1-5 0-16,2-9-4 15,-6-3-6-15,-4-2-15 16,1-11-76-16,1 0-179 16</inkml:trace>
  <inkml:trace contextRef="#ctx0" brushRef="#br0" timeOffset="47444.2668">20924 12497 315 0,'0'-4'92'15,"0"4"-87"-15,0 0 3 16,0 0 24-16,-9 0-17 15,-9 11-14-15,-10 15 4 16,-4 4-5-16,-1 6 1 0,4 1 2 16,5-5 1-1,8-2 1-15,10-4-3 0,6-1-2 16,0-3-2-16,3 7 1 16,20-3-1-16,6 1 0 15,4 5 0-15,2-6 2 16,-2-1 0-16,0 2 0 15,-5-5 0-15,-5 0 0 16,-8-3 2-16,-3-5-2 16,-9-3 2-16,-3-1-1 15,0 5 4-15,0 0-3 16,-17 3 3-16,-4 0-5 16,-7 1 1-16,-7 3-1 15,3-5-6-15,-5-1 3 0,4-4-7 16,8-5-15-16,2-7-60 15,11 0-91-15</inkml:trace>
  <inkml:trace contextRef="#ctx0" brushRef="#br0" timeOffset="47790.6461">21492 12630 342 0,'0'0'25'16,"-4"13"-16"-16,-9 20 16 16,-2 12-1-16,-5 11-12 15,7 5 0-15,0 2-5 16,3-4 0-16,4-4 0 15,6-4 1-15,0-11-6 16,3-3 2-16,17-8-1 16,2-7-2-16,8-6 0 15,8-6 0-15,2-7-1 16,1-3 0-16,9-13-1 16,-5-21-10-16,-3-9-19 0,-3-2-39 15,-9-10-68-15</inkml:trace>
  <inkml:trace contextRef="#ctx0" brushRef="#br0" timeOffset="47992.3263">21596 12489 371 0,'0'0'0'0,"0"0"2"16,0 0-2-16,25 4 13 15,12 3 5-15,15 1-9 16,6 0-4-16,1-1-5 0,-11-3-1 16,-16 2-25-1,-9 2-55-15,-23 0-216 0</inkml:trace>
  <inkml:trace contextRef="#ctx0" brushRef="#br0" timeOffset="48165.0317">21472 12920 355 0,'1'0'2'0,"28"0"4"16,17-9 14-16,8-1-14 16,18-5-6-16,8-1-11 15,-1 3-33-15,-20-2-200 0</inkml:trace>
  <inkml:trace contextRef="#ctx0" brushRef="#br0" timeOffset="49415.9634">19200 14009 297 0,'-3'0'42'16,"-4"0"-40"-16,6 0-1 15,1 11 7-15,0 11-8 16,8 15 4-16,2 21 6 16,0 5-1-16,1 6-4 0,-1 2 4 15,1-2 4-15,-5-4 3 16,1-8-7-16,0-7-2 15,-2-5 0-15,-2-9-6 16,-2-5-1-16,1-3 0 16,1-3-2-16,2-10-2 15,-2 0 2-15,-3-8-1 16,0-4 0-16,0-1-1 16,0-2 4-16,0 0 1 15,0 0-1-15,0 0-1 16,0 0-3-16,0 0 4 15,0 0 2-15,0-8 0 16,0-3-1-16,-8-1 1 16,2-2 2-16,-2 0 1 0,4-2-4 15,-2 5 2-15,3 0 3 16,2 1-2-16,-2 9 2 16,3-2-1-16,0 3 1 15,0 0-2-15,0 0-3 16,0-6-1-16,4-3-1 15,14-5 1-15,9-4 1 16,-1 2 2-16,2 6-6 16,-1-2 2-16,-1 9 0 15,3 3 0-15,-4 0 1 16,5 6-1-16,3 10 1 16,-7 6 0-16,3 3-1 0,-8 5 1 15,0 3 0-15,-7-3 1 16,-5-1 2-16,-4-1 1 15,-5-4-2-15,0-2 1 16,-9-1-1-16,-10 1 2 16,-10-3-4-16,3-6 0 15,-6-4 0-15,5-5 0 16,5-4-5-16,-4 0-6 16,6 0-5-16,3-3-26 15,7-5-44-15,10-4-113 16</inkml:trace>
  <inkml:trace contextRef="#ctx0" brushRef="#br0" timeOffset="49874.8225">20969 14215 338 0,'-30'-7'21'16,"-1"7"-13"-16,-1 0 25 16,-1 7-2-16,-3 14-17 15,-3 12-6-15,-3 16 1 16,-7 12-3-16,4 9 2 16,-4 8-3-16,10-8 3 15,12-9 2-15,16-13-2 16,11-3-6-16,18-10 1 15,25-2-2-15,16-3-1 16,9-8-5-16,16-11 1 16,10-11-2-16,4 0-8 0,5-19-21 15,-2-14-51-15,-11-2-168 16</inkml:trace>
  <inkml:trace contextRef="#ctx0" brushRef="#br0" timeOffset="54906.425">21357 14258 265 0,'0'0'58'0,"0"-6"-35"16,0 6-5-16,0 0 7 16,0 0-9-16,0 0-13 15,2 0 5-15,8 11 2 16,0 6 3-16,3 5 0 16,-1 8-1-16,1 17 0 15,-6 9 0-15,-3 14-4 16,-2-5-2-16,-2-5-3 15,0-2-1-15,0-7 2 16,0-2-3-16,-2-5-1 16,-5-8 2-16,3-14-2 0,-2-8-2 15,6-9 2-15,0-2 0 16,-4-3 0-16,3 0-4 16,-2-3-3-16,-2-27 1 15,4-13-4-15,1-16 5 16,0-1 5-16,4 1 0 15,13 1 0-15,4 4 0 16,6 4 0-16,4 3 0 16,3 11 0-16,2 6-1 15,3 8-1-15,-3 7 2 16,1 6-12-16,0 4-13 16,1 5-18-16,0 0-19 15,-3 0-139-15</inkml:trace>
  <inkml:trace contextRef="#ctx0" brushRef="#br0" timeOffset="55326.3153">22049 14431 318 0,'-16'18'17'15,"1"13"-15"1,0 7 6-16,4 11 10 16,5 3-12-16,6-5-5 0,0 0 1 15,0-6-1-15,17-3 4 16,7-11-3-16,6-7 4 16,5-10 7-16,4-10 4 15,3 0-4-15,0-25-1 16,-1-16-6-16,-3-6-4 15,-7-5-2-15,-9-6-1 16,-11-5 1-16,-11-4-2 16,0 10 2-16,-29 12 2 15,-6 12 0-15,-14 15 4 16,1 11 1-16,-6 7-1 16,6 0-1-16,10 4-3 0,6 10-2 15,11 1-1-15,12 3-9 16,9-4-9-16,0-2-23 15,23-1-39-15,11-8-93 16</inkml:trace>
  <inkml:trace contextRef="#ctx0" brushRef="#br0" timeOffset="55926.4602">22862 14252 325 0,'-12'9'16'0,"-9"3"-13"16,2 0 20-1,3-1 11-15,-1-1-13 0,2 2-14 16,5-5-2-16,-2 0-4 16,3 1 1-16,3-5-1 15,1 1 1-15,2-1 2 16,0-3-1-16,1 4-1 15,0 0 2-15,-1-4-3 16,3 1 2-16,-1-1-2 16,1 0 0-16,0 0 0 15,0 0 1-15,0 0-1 16,0 0 1-16,0 0 0 16,0 0-2-16,0 0 7 15,0 0-6-15,0 0 1 0,0 0 2 16,0 0 0-16,-3 6-2 15,-5 8 1-15,-4 9-2 16,-3 6 0-16,0 5 2 16,2 3 0-16,5-5-2 15,7-2 0-15,1-5-1 16,6 0 0-16,18-2-1 16,7 2-1-16,5-3 2 15,1 0 0-15,1 1 0 16,-1-5 1-16,-9-1-1 15,-5-1-1-15,-10-8 1 16,-7 1-1-16,-6-1 2 0,0 6-1 16,-27 8 4-16,-13 5-4 15,-13 2 1-15,0-3-1 16,0-7 0-16,7-1-3 16,7-11-1-16,11-7-11 15,10 0-11-15,17-6-51 16,1-21-98-16</inkml:trace>
  <inkml:trace contextRef="#ctx0" brushRef="#br0" timeOffset="56278.3627">23515 14241 306 0,'-44'17'16'15,"-4"10"-1"-15,-3 3 42 16,7 1-19-16,8 2-20 16,13-7-8-16,12 0-5 15,8-5-5-15,3-2-3 16,0 3-5-16,20 3 6 16,5 3-1-16,5 1 3 15,2 0 0-15,-5 3 3 16,-3-2-3-16,-7-1 1 15,-7 0 0-15,-7-2 3 16,-3 2 2-16,-13 5-1 0,-13 1 4 16,-6-2-3-16,-4 1-5 15,-1-5 0-15,0-7-1 16,3-4-10-16,5-10-14 16,13-8-48-16,11-1-139 15</inkml:trace>
  <inkml:trace contextRef="#ctx0" brushRef="#br0" timeOffset="56458.0238">23802 14666 394 0,'17'0'13'15,"9"0"17"-15,17 0 13 0,5 0-21 16,11 0-20-16,3 4-2 15,7-4-21-15,8 0-62 16,3-4-287-16</inkml:trace>
  <inkml:trace contextRef="#ctx0" brushRef="#br0" timeOffset="57053.0452">24897 14534 5 0,'0'7'293'16,"6"-2"-286"-16,-2 2 3 0,9 3 25 15,6 0 9-15,8 2-6 16,7-8-7-16,6 2-8 15,6-6-9-15,1 0-7 16,-1-3-6-16,-4-11-1 16,-6-8 0-16,-6-5-1 15,-8 0-3-15,-10-4 3 16,-9 5-4-16,-3 1 4 16,-5 6 0-16,-21 5 1 15,-10 10-4-15,-8 4 4 16,-5 0 1-16,3 19 5 15,1 6-3-15,5 6-1 0,5 7 3 16,7 12 2 0,9-4-1-16,11 6-2 0,8-5 0 15,0-2-3-15,20-1 0 16,11-5-1-16,6-4-3 16,7-7-3-16,6-13-11 15,7-15-11-15,7 0-53 16,2-29-107-16</inkml:trace>
  <inkml:trace contextRef="#ctx0" brushRef="#br0" timeOffset="57396.4611">25786 14575 285 0,'-19'40'52'15,"-8"15"-49"-15,0-1 40 0,-3-2 4 16,7-4-22-16,6-12-6 15,4-11-10-15,8-13-7 16,5-8-2-16,0-4-6 16,0 0-7-16,3-19-13 15,21-17-9-15,9-15 7 16,9-12-19-16,-1 1-29 16,-2 0 5-16,-3 17 48 15,-6 16 23-15,-5 19 5 16,-6 10 16-16,-3 5 18 0,-7 25-3 15,-5 11 8 1,-1 7-9-16,-3 3-5 0,0-4-4 16,0-7-5-16,0-7-17 15,0-6-4-15,0-8-11 16,7-9-27-16,10-10-58 16,5 0-180-16</inkml:trace>
  <inkml:trace contextRef="#ctx0" brushRef="#br0" timeOffset="57675.0661">26182 14586 338 0,'0'0'29'0,"1"0"-19"16,11 0 17-16,6 0 12 16,9 3-4-16,9 5-10 15,7-5-8-15,2 1-4 16,2-4-11-16,-3 0-2 16,-2 0-4-16,-4-4-14 15,-7-10-14-15,-8-5-49 16,-8-2-102-16</inkml:trace>
  <inkml:trace contextRef="#ctx0" brushRef="#br0" timeOffset="57863.7623">26507 14369 325 0,'-29'36'7'15,"-2"20"20"-15,3 10 33 16,4 7-20-16,10-3-13 15,7-4-14-15,7-7-5 16,0-11-8-16,7-9-12 16,12-9-15-16,4-16-49 15,7-14-169-15</inkml:trace>
  <inkml:trace contextRef="#ctx0" brushRef="#br0" timeOffset="58168.9849">26767 14702 349 0,'-21'41'12'0,"3"8"-1"16,5-2 33-16,5-7-12 16,6-3-14-16,2-11-9 15,0-12-6-15,0-6-3 16,0-5-9-16,0-3-3 15,0-6-1-15,2-17-6 16,10-14 2-16,1-12 13 0,8 2 3 16,0-1 1-16,6 4-2 15,0 11 2-15,0 11 0 16,-1 8 0-16,-2 3-2 16,-1 4-1-16,4 3-21 15,-1 1-38-15,4 3-60 16</inkml:trace>
  <inkml:trace contextRef="#ctx0" brushRef="#br0" timeOffset="58476.8401">27207 14713 248 0,'-24'30'135'16,"0"10"-132"-16,6 4 28 0,11 0-1 15,7 1-19-15,0-12-5 16,7-4-6-16,12-7-1 16,5-15-2-16,3-7-1 15,0 0-3-15,3-22 2 16,1-7-1-16,-7-4 5 16,-5-8 0-16,-10 5 0 15,-9 4-2-15,0 1-3 16,-4 9 6-16,-17 12 0 15,-2 2-4-15,-3 8 0 0,-3 0-2 16,1 0-12-16,4 0-32 16,12 0-100-16</inkml:trace>
  <inkml:trace contextRef="#ctx0" brushRef="#br0" timeOffset="58816.4493">27796 14724 47 0,'-18'0'235'0,"10"0"-233"0,4 8 17 16,1 14 13-16,2 16 5 15,1 9-6-15,0 15 0 16,-5 7-7-16,-1 2-4 16,-3-2-1-16,-4-2-7 15,2-6-6-15,1-5 2 16,0-13-7-16,4-10-1 16,0-11-3-16,1-11 0 15,2-11-6-15,0 0-7 16,0-22-32-16,-1-18-81 15,4-19-49-15</inkml:trace>
  <inkml:trace contextRef="#ctx0" brushRef="#br0" timeOffset="59067.3809">27786 14592 168 0,'13'0'27'0,"3"0"-4"15,8 5 35-15,3 6-7 16,0 3-15-16,3 4-16 15,-2 4-1-15,-2 4-4 16,-4-1-3-16,-7 1 6 16,-9 8-5-16,-6-2 0 15,-5 9-2-15,-19-2 5 16,-4-1-6-16,-5-1 0 16,2-12-9-16,4 1-1 0,5-12-1 15,11-6-5-15,7-8-15 16,4 0-22-16,1-15-95 15,23-14-116-15</inkml:trace>
  <inkml:trace contextRef="#ctx0" brushRef="#br0" timeOffset="59256.3357">28244 14739 237 0,'3'15'19'0,"3"4"37"15,4 3 2-15,2 4-20 0,4 2-15 16,2-1-14-16,0-5-6 16,-4-4-3-16,-3-8-14 15,-3-7-22-15,1-3-47 16,4-3-128-16</inkml:trace>
  <inkml:trace contextRef="#ctx0" brushRef="#br0" timeOffset="59504.212">28799 14640 284 0,'-8'33'18'16,"-10"7"43"-16,-1 8-5 15,-5 10-27-15,-6 13-9 0,-6 10 1 16,-8 6-3-16,-7-1-13 15,0 1-1-15,1-6 2 16,3-8-4-16,7-13-2 16,0-13-6-16,1-11-2 15,0-11-13-15,-4-6-38 16,2-11-133-16</inkml:trace>
  <inkml:trace contextRef="#ctx0" brushRef="#br0" timeOffset="60674.0858">19073 15785 181 0,'1'0'79'15,"-1"-3"-57"-15,0 3-3 16,0 0 25-16,0 0 7 16,0 0-21-16,0 0-10 15,0 0-7-15,0 0 2 16,0 0-8-16,0 0 1 16,0 0 0-16,0 0-3 15,0 15 1-15,0 17-4 16,7 26 8-16,-4 20-1 15,-1 13-3-15,-2 10-4 16,0 1 1-16,1 0-1 0,-1-5-1 16,0-3-1-16,0-6 0 15,0-15 1-15,-6-10 1 16,1-19 0-16,-1-18-2 16,3-8 0-16,3-10 0 15,-3-8 0-15,3 0-2 16,0 0 1-16,0-8-4 15,0-28 1-15,9-20 2 16,7-14-3-16,8-6 4 16,0 10-1-16,3 11 0 15,-1 14 2-15,0 12-1 16,-4 6 0-16,-1 10 1 16,-3 4 0-16,0 6-1 0,-3 3 1 15,2 0-1-15,5 12 1 16,1 12 0-16,4 10 2 15,-2 3 0-15,-2 2 3 16,-1 2 0-16,-2-4-2 16,-5 7-1-16,0-4 0 15,-3-5 0-15,-6-3-2 16,2-7-1-16,-2-6-2 16,-1-5-3-16,-1-6-12 15,3-4-29-15,3-4-58 16,0-4-130-16</inkml:trace>
  <inkml:trace contextRef="#ctx0" brushRef="#br0" timeOffset="60892.7974">19878 16453 275 0,'0'16'60'16,"0"6"-55"-16,0 7 31 15,0 0 1-15,3 4-15 16,1 0-14-16,3-3-5 16,-1-5-1-16,-3-6-2 15,0-6-3-15,-3-9-7 16,0-4-9-16,0 0-26 16,-3-10-101-16</inkml:trace>
  <inkml:trace contextRef="#ctx0" brushRef="#br0" timeOffset="61064.9254">19788 16034 287 0,'3'0'7'0,"7"0"-7"15,-1 4 9-15,8 4-9 16,9 2-1-16,2 3-18 15,3 7-47-15</inkml:trace>
  <inkml:trace contextRef="#ctx0" brushRef="#br0" timeOffset="61485.8272">20272 16306 325 0,'-4'37'6'15,"-5"7"13"-15,6 0 27 16,-1 4-12-16,3 0-19 16,-2 0-6-16,3 0-5 15,-1-13-3-15,-2-9 0 16,3-14-1-16,0-6 0 16,-2-6 0-16,2 0-2 0,0-3-7 15,0-19 4 1,0-15-21-16,0-10 2 0,6-4-13 15,11 7 8-15,3 3 3 16,2 15 22-16,-5 7 4 16,2 10 1-16,-3 5 5 15,-4 4 16-15,2 0-1 16,-1 0 1-16,1 4-1 16,-3 14 1-16,-1 3 2 15,4 6-9-15,-4 2-1 16,2 0-1-16,1-3-5 15,1-3-5-15,-2-2-2 0,1-3-1 16,4-7-5-16,3-8-16 16,8-3-41-16,3-6-126 15</inkml:trace>
  <inkml:trace contextRef="#ctx0" brushRef="#br0" timeOffset="62016.875">21102 16409 405 0,'-12'-6'2'0,"4"2"2"0,2-5 14 16,2 2 7-16,1-4-16 15,0 0-8-15,-2 0 0 16,-2 0-1-16,-3 8 1 16,-7 3 1-16,-4 0 0 15,-4 3 4-15,0 16-3 16,-3 2-1-16,5 1 0 16,5 0 0-16,9-3 1 15,6-3-3-15,3-2-1 16,0-3-2-16,13 0-1 15,13-3 2-15,2 1 0 16,5 0 1-16,0 1 1 0,3 9 0 16,-7 3 0-16,0 4 0 15,-6 6 1-15,-2 6-1 16,-9 1 2-16,-4 1-1 16,-7 5 3-16,-1-1-1 15,0 4 1-15,-15 7 2 16,-5 5-1-16,-6 0 1 15,-2 0 0-15,-3-5 2 16,-1-11-4-16,1-8-1 16,0-10-1-16,-1-8-2 15,4-11-2-15,1-7-11 16,0-7-11-16,5-24-41 16,1-14-101-16</inkml:trace>
  <inkml:trace contextRef="#ctx0" brushRef="#br0" timeOffset="62706.4749">21544 16479 313 0,'-10'7'32'15,"6"1"-31"-15,4 6 2 16,0 2 13-16,1 6-1 16,19-1 1-16,3-1-2 15,6-3 2-15,10-10-5 16,-2 0-2-16,6-7 0 0,0 0-1 16,-2-11 3-16,-7-9-9 15,-2-3-2-15,-10-11 2 16,-3-2-2-16,-5-8-1 15,-7-5-1-15,-5-6-5 16,-2 8 3-16,-3 2 2 16,-16 12 2-16,-9 5 0 15,-3 12 2-15,-9 6 1 16,-4 10-2-16,-2 0 5 16,1 0-6-16,3 22 1 15,6 4 3-15,4 7 2 16,6 3 0-16,4 8 2 0,5 0 0 15,4 7 1 1,7 1-3-16,6 3 1 0,0 0-2 16,12 0 1-16,14 0-2 15,10-4 1-15,7-6 0 16,14-4 0-16,8-9 0 16,5-2-4-16,-1-8-1 15,-6-8-4-15,-4-9-4 16,-2-5-4-16,-5 0-12 15,1-14-19-15,-4-13-55 16,-11-6-150-16</inkml:trace>
  <inkml:trace contextRef="#ctx0" brushRef="#br0" timeOffset="66051.5958">22534 16730 79 0,'0'-9'26'0,"-2"1"-14"0,2 8 5 16,0-2 17-16,0 2 16 15,0 0-6-15,0 0-2 16,0 0-8-16,0-3-4 16,0 3-5-16,0-2-2 15,0 2-10-15,-1 0-4 16,-1-7-1-16,-3-3 1 16,-1-6-5-16,-7-6-3 15,2-6-1-15,-3-6 2 16,-4-1-1-16,-1 1-1 15,-4-6 1-15,-3 2-1 16,-4-3 3-16,-1 2 0 0,-5 2 1 16,-2 0-2-16,-6 2-1 15,-3 0-1-15,-3 3 0 16,-5 1 3-16,-1-1-2 16,-4 1 1-16,-5 4-1 15,-8 2-2-15,0 1 1 16,-9-1-2-16,4-1 1 15,-4 2 1-15,-1 2-1 16,-8 2 0-16,-7-2 0 16,0 0 1-16,-9 0 0 15,1 0 0-15,-3-1 0 16,-6 7 0-16,-3-3 1 16,-1 0-1-16,-7 7 0 15,2-1-3-15,1 8 2 0,-3-2 1 16,-2 7 0-16,-3 0 0 15,3 0 0-15,-8 0 0 16,-1 7 1-16,1 5-1 16,3 6 0-16,2 3-1 15,7 6 1-15,6 6 0 16,-2 3 1-16,12 0-1 16,8 2 1-16,9 2-1 15,6 8 1-15,1 6-1 16,9 3 1-16,10 8-1 15,13-2-2-15,13 2 2 0,7 1 0 16,15-4 0 0,5 4-2-16,12 1 2 0,0 3-1 15,12 0 1-15,13 3 0 16,12 0 0-16,15 4 0 16,13 2 1-16,5 0 1 15,10-5-3-15,7-5 1 16,4-10-2-16,10-3 2 15,9-2 0-15,10-5 0 16,10-6 0-16,3-1 0 16,7-9 0-16,6 0-3 15,5-2 3-15,3-4 3 16,1-10-3-16,-5-2-3 16,2-4 2-16,-2-6 1 15,-3 1-2-15,4-6 0 0,-5 0 3 16,7 0-1-16,-6 0 0 15,-2 0-2-15,-5-8 2 16,-1 1 0-16,-8-3 0 16,-2-2 2-16,-4-5-2 15,1-5 0-15,-6-3 2 16,-2-6-2-16,-9-1-2 16,-11-3 0-16,-5 2 2 15,-11-2-1-15,-12 1-3 16,-9-4 3-16,-7 2-1 0,-6-4 2 15,-6-4 0 1,-3 0 2-16,-4 0-1 0,-8-3 2 16,-9-1-1-16,-5-3-2 15,-5 3 1-15,-2-4 1 16,-6 0-1-16,0 6 1 16,0-2 1-16,0 7-3 15,0 6 1-15,0 4 1 16,0 5-1-16,0 1 1 15,-3 3-1-15,0 3-1 16,-2-1 1-16,-1 4-1 16,0 0 2-16,-4-1-2 15,-1 2 0-15,-2 0 0 16,-1 4 0-16,2 0 0 16,-2 5 1-16,3 1 1 0,-1-1 2 15,2 1-4 1,1-1 0-16,-2 1 0 0,2-3 1 15,2 1 0-15,-2 0 0 16,0-1 1-16,2-1-1 16,-4 1 2-16,2 1-3 15,0-2 1-15,0 2-2 16,5 1 2-16,-5 1-1 16,3 1 2-16,3 1-1 15,0 3 0-15,1 0 0 16,2 0-1-16,0 0 0 15,0 0 0-15,0 0 0 16,0 0-1-16,0 0-2 0,0 0 2 16,0 0 0-16,0 0-5 15,0 0 4-15,0 0 1 16,0 0-1-16,0 0-3 16,0 0-3-16,0 0-7 15,0 0-16-15,0 0-35 16,0-10-69-16</inkml:trace>
  <inkml:trace contextRef="#ctx0" brushRef="#br0" timeOffset="66988.0116">6888 13051 316 0,'-15'22'11'16,"-3"15"-11"-16,11 14-4 16,1 20 4-16,-3 20 4 15,6 15 0-15,-2 16 4 16,-2 24 6-16,1 18 6 15,0 13 4-15,3 19 0 16,3 12-9-16,0 12-4 16,0 19 0-16,0-1-5 15,3 12-2-15,9-4-2 16,0 3 3-16,0-5-3 0,1-17 2 16,-1-11 1-1,6-14 0-15,0-18-4 0,-2-19 0 16,1-10-1-16,2-10-1 15,-2-13-1-15,-1-10-5 16,-1-16-7-16,-3-14-6 16,-6-16-18-16,-6-23-61 15,-6-32-145-15</inkml:trace>
  <inkml:trace contextRef="#ctx0" brushRef="#br0" timeOffset="67408.0172">6364 17671 438 0,'14'0'0'16,"17"0"-25"-16,24 0 25 15,20 0 0-15,22 0 6 16,21 0-3-16,16-5 0 15,14-4-2-15,14-1 3 16,13-2-4-16,10 5 1 16,21-5-1-16,10 2 12 15,20-9-5-15,10 1 2 16,-6 4-8-16,6 6-1 16,-8 6 0-16,-1 0 3 0,-3-1-1 15,-10-5 0-15,-4-1 1 16,6-1 2-16,-1 0-2 15,-1-1 0-15,-6 7-3 16,-18 4 0-16,-18 0 0 16,-18 0 0-16,-15 0 3 15,-22-3-3-15,-15-4 0 16,-18-5-3-16,-21 2-5 16,-18-9-6-16,-16-10-40 15,-30-9-120-15</inkml:trace>
  <inkml:trace contextRef="#ctx0" brushRef="#br0" timeOffset="68518.966">8416 13800 151 0,'-18'18'84'0,"6"-2"-70"15,12 11-13-15,0 22 7 16,0 21 11-16,7 10-1 16,4 9-2-16,4 13 0 15,7 12 2-15,2 4-3 16,3 13 2-16,4 9 2 15,2 3-3-15,3 7-6 0,3-6-2 16,3-8-3 0,10-7-3-16,9-9 5 0,10-9-3 15,7-8-2-15,7-12 3 16,12-11-1-16,9-7 0 16,6-10-2-16,8-8 1 15,6-11-1-15,1-10 1 16,7-16-2-16,2-7 1 15,7-11 2-15,2-19-3 16,7-28 4-16,-8-22-2 16,6-17 0-16,-11-23-2 15,-8-9-1-15,-16-3-2 16,-8-7 2-16,-15-5 0 16,-5-10 1-16,-9-14 0 15,1-23 2-15,0-15-3 0,9-11 0 16,3 4-1-1,0 18 1-15,-6 31 0 0,-13 32-4 16,-17 22 2-16,-13 22-3 16,-14 10 1-16,-16 17 3 15,-12 9-2-15,0 15-6 16,-21 5-22-16,-4 10-75 16,-11 6-132-16</inkml:trace>
  <inkml:trace contextRef="#ctx0" brushRef="#br0" timeOffset="69832.4736">8380 14464 57 0,'-6'-6'26'16,"-3"6"-26"-16,-1 0-3 15,-4 0-13-15,-2 0-19 16,-2 0 7-16</inkml:trace>
  <inkml:trace contextRef="#ctx0" brushRef="#br0" timeOffset="70064.4964">8225 14314 36 0,'0'0'15'15,"0"0"-4"-15,0 4 3 16,0 6 2-16,0 2-4 16,3-2-2-16,-3-1 0 15,3 0-6-15,0-5-4 16,0 0-3-16,4-1-9 0,-4-3-19 15</inkml:trace>
  <inkml:trace contextRef="#ctx0" brushRef="#br0" timeOffset="70236.5516">8347 14336 210 0,'-6'10'8'0,"3"2"-5"15,3-2-3-15,0-2-1 16,0-3-10-16,3-3-16 16,11-2 2-16,5 0-8 15,0 0-44-15</inkml:trace>
  <inkml:trace contextRef="#ctx0" brushRef="#br0" timeOffset="70370.2758">8347 14336 43 0,'95'25'51'16,"-95"-7"-22"-16,0 1-13 15,0 0-3-15,0-1-7 16,0-4-6-16,0 1-3 16,7-5-8-16,6 1-8 15,-1-3-16-15,-3 1-55 16</inkml:trace>
  <inkml:trace contextRef="#ctx0" brushRef="#br0" timeOffset="70484.4205">8507 14604 64 0,'0'4'22'0,"0"-1"-21"16,0 1-1 0,0 0-5-16,6-1-6 0,1-3-25 15</inkml:trace>
  <inkml:trace contextRef="#ctx0" brushRef="#br0" timeOffset="70610.24">8526 14754 113 0,'-9'15'33'16,"9"2"-27"-16,0-1-6 16,0-1-5-16,0-5-10 15,0-7-34-15</inkml:trace>
  <inkml:trace contextRef="#ctx0" brushRef="#br0" timeOffset="70760.3346">8589 15022 309 0,'-6'11'14'0,"4"3"-14"15,2 2-4-15,0-6-13 16,0 2-34-16,2-12-62 16</inkml:trace>
  <inkml:trace contextRef="#ctx0" brushRef="#br0" timeOffset="70903.7998">8644 15209 250 0,'-13'18'31'15,"5"1"-27"-15,5-5-4 16,0-6 0-16,3 0-15 16,0-8-27-16,3 0-67 15</inkml:trace>
  <inkml:trace contextRef="#ctx0" brushRef="#br0" timeOffset="71038.8325">8644 15209 303 0,'12'77'19'0,"-24"-62"-19"0,5-8 0 16,4-3-3-16,3-4-19 15,0 0-74-15</inkml:trace>
  <inkml:trace contextRef="#ctx0" brushRef="#br0" timeOffset="71188.2256">8695 15353 288 0,'-33'32'11'0,"5"-1"-6"15,8-6-5-15,7-12-1 16,7-7-5-16,6-6-40 15,0-6-153-15</inkml:trace>
  <inkml:trace contextRef="#ctx0" brushRef="#br0" timeOffset="71345.7672">8695 15353 211 0,'-39'79'50'15,"0"-38"-28"-15,8-5 6 16,4-6-12-16,11-7-8 15,8-13-8-15,8-7-16 16,2-3-50-16,23-6-42 16,11-24-37-16</inkml:trace>
  <inkml:trace contextRef="#ctx0" brushRef="#br0" timeOffset="71488.2158">8853 15356 194 0,'-18'25'57'0,"-4"8"-44"15,-2 4 1-15,3-1 0 16,0-2-7-16,9-8-7 16,9-7-11-16,3-10-26 15,9-9-64-15</inkml:trace>
  <inkml:trace contextRef="#ctx0" brushRef="#br0" timeOffset="71646.6286">8971 15572 248 0,'-33'45'26'0,"2"9"-6"16,-2-3-1-16,0-1-5 15,11-15-14-15,8-13-1 16,14-8-14-16,0-14-43 16,11 0-124-16</inkml:trace>
  <inkml:trace contextRef="#ctx0" brushRef="#br0" timeOffset="71795.9503">9026 15777 254 0,'-36'52'45'0,"-1"3"-35"16,-6 1 8-16,7-9 0 0,9-10-10 16,12-12-8-16,9-9-5 15,6-11-24-15,15-5-100 16</inkml:trace>
  <inkml:trace contextRef="#ctx0" brushRef="#br0" timeOffset="71954.7868">9211 15920 248 0,'-48'45'85'15,"-1"-1"-84"-15,13-4 5 0,8-9-6 16,10-11-2-1,18-11-12-15,0-9-54 16,21-12-111-16</inkml:trace>
  <inkml:trace contextRef="#ctx0" brushRef="#br0" timeOffset="72104.714">9323 16002 269 0,'-43'36'37'0,"1"4"-30"15,6-2 6-15,9-9-8 16,8-11-5-16,16-10-9 16,3-8-39-16,22-4-105 15</inkml:trace>
  <inkml:trace contextRef="#ctx0" brushRef="#br0" timeOffset="72254.6071">9405 16130 278 0,'-48'44'31'0,"9"-6"-25"16,4-8-6-16,18-10-3 15,14-12-19-15,3-8-43 16,27-16-96-16</inkml:trace>
  <inkml:trace contextRef="#ctx0" brushRef="#br0" timeOffset="72404.0159">9475 16174 294 0,'-43'41'9'0,"10"-4"-1"0,11-12-4 16,8-7-4-16,11-7-7 16,3-11-37-16,14 0-62 15</inkml:trace>
  <inkml:trace contextRef="#ctx0" brushRef="#br0" timeOffset="72554.5132">9633 16160 198 0,'-31'33'42'0,"-2"4"-38"16,6-8 5-16,8-4-7 15,10-10-2-15,6-7-15 16,3-8-60-16</inkml:trace>
  <inkml:trace contextRef="#ctx0" brushRef="#br0" timeOffset="72718.5486">9708 16200 260 0,'-30'30'24'0,"2"-7"-20"15,11-3-4-15,4-9-7 0,13-10-5 16,0-1-42-16,16-4-57 16</inkml:trace>
  <inkml:trace contextRef="#ctx0" brushRef="#br0" timeOffset="72861.2016">9845 16199 151 0,'-24'31'47'0,"-1"-2"-40"16,4-4 13-16,6-3-11 16,9-11-9-16,6-10-14 15,0-1-66-15</inkml:trace>
  <inkml:trace contextRef="#ctx0" brushRef="#br0" timeOffset="73004.493">9845 16199 196 0,'26'82'51'16,"-46"-60"-51"-16,7-7-2 15,4-5-12-15,5-5-29 16,4-5-57-16</inkml:trace>
  <inkml:trace contextRef="#ctx0" brushRef="#br0" timeOffset="75298.8647">7907 17447 109 0,'-13'5'77'0,"8"2"-69"16,2-7-7-16,0 0 0 0,3 0 1 15,0 0 4-15,0 1 0 16,0-1 1-16,0 0 3 16,0 0 1-16,0 0 1 15,0 0-6-15,0 0-5 16,0 0-1-16,0 0-16 15,0 0-9-15,11 0 25 16,2-1-5-16,2-2-14 16,6 3 4-16,1 0 0 15,1 0 0-15,2 0-7 16,-4 0 11-16,1 0 11 16,-7 0 7-16,0 0 4 0,-6 0 7 15,-3 0 13-15,-3 0-1 16,-3 0 2-16,0 0-1 15,0 0 1-15,0 0-11 16,0 0-8-16,0 0-5 16,0 0-3-16,0 0-4 15,0 0-1-15,0 0-2 16,0 0-3-16,3 0-2 16,0 0-6-16,0 0 1 15,1 0-21-15,1-4-33 16,1-4-68-16</inkml:trace>
  <inkml:trace contextRef="#ctx0" brushRef="#br0" timeOffset="76544.916">13700 15746 165 0,'11'-8'153'0,"-11"7"-137"0,-3 1-5 16,-8 0 3-16,-8 4 5 15,-8 15 8-15,-4 9-6 16,-8 5-10-16,0 5 2 15,-1 6 1-15,4-4-3 16,11-6-8-16,8-6-1 16,11-6-1-16,6-3-1 15,4 2-8-15,22 3 2 16,10 4 4-16,6 2 0 16,4-5 2-16,-1 0-1 15,-10-2 1-15,-3-1 0 16,-8 4 0-16,-8-8 1 15,-7 5 0-15,-9-6 0 16,0 1 3-16,0 4 4 0,-19 0-2 16,-4 0-2-16,-5 1-1 15,-2-1-2-15,-5-4-1 16,2-4-5-16,0-5-7 16,7-6-8-16,7-3-24 15,13 0-68-15,6-21-173 16</inkml:trace>
  <inkml:trace contextRef="#ctx0" brushRef="#br0" timeOffset="77159.5104">14324 15799 242 0,'-12'-11'49'15,"-12"-5"-43"-15,-8-3 1 16,0 7 13-16,-4 2 2 16,-4 5 1-16,5 5-6 15,3 5-6-15,-4 19 3 16,1 9-4-16,1 12 1 16,3 3-6-16,1-1 5 15,11-2-3-15,6-2-5 16,7-10 1-16,6-4 1 15,0-1-4-15,5-4-1 16,15-2-3-16,2 0 3 0,5-3-1 16,3-8 2-16,-2-4-2 15,2-7 2-15,2 0-3 16,3-11 3-16,1-12-1 16,-3-8-2-16,-4-4 2 15,0 2-1-15,-7 4-1 16,-5 11 3-16,-10 8 0 15,-4 5 1-15,-3 5 1 16,0 0 3-16,0 0 1 16,0 0-3-16,0 0-3 15,0 22-1-15,3 7 1 16,7 13 0-16,7 1 1 0,1 1-1 16,-2 1 1-16,1 2-1 15,-7-2 1-15,-4-4 0 16,-6-3 2-16,0-5-2 15,-6-3 2-15,-13-3-1 16,-5-2 2-16,-5-6 0 16,0-5 2-16,-4-7-6 15,-2 0 0-15,6-7-5 16,-1 0-4-16,1-10-14 16,13-16-39-16,10-7-84 15,6-8-80-15</inkml:trace>
  <inkml:trace contextRef="#ctx0" brushRef="#br0" timeOffset="77788.7361">15003 15616 287 0,'-23'0'32'16,"1"1"-29"-16,1 13 7 16,2 1 3-16,7-1 5 15,1 1-6-15,2 3-9 0,5-2-1 16,1 1 1-16,0-6 0 16,3-2-2-16,0 0 0 15,0-7 0-15,0 1 2 16,0-3-1-16,0 0-2 15,0 0 2-15,0 0-2 16,0 0 0-16,0 0 1 16,0 3 1-16,0-3-1 15,0 0 1-15,0 0-1 16,0 0 0-16,0 0 0 16,0 0 2-16,0 0 1 15,0 0 0-15,0 0-2 16,0 0-2-16,0 0 1 15,0 0 1-15,-3 0 0 16,3 3 4-16,0-3-3 0,0 0 0 16,0 9 1-16,0-2 3 15,0 1 0-15,0 1-5 16,0 4 2-16,3 1-3 16,3 3 2-16,0 5-1 15,2 1 0-15,5 10-1 16,0 7 4-16,0 8-3 15,-1 3 2-15,2 0 0 16,-5 5-1-16,-3-12-2 16,-5-3-1-16,4-12 1 15,-3-11-2-15,-2-6 1 16,0-6-3-16,0-5-2 0,0-1-10 16,0 0-13-16,-4-23-85 15,-6-17-177-15</inkml:trace>
  <inkml:trace contextRef="#ctx0" brushRef="#br0" timeOffset="78080.9201">14834 15543 257 0,'6'0'17'0,"3"0"-17"15,12 0 14-15,5 0 13 16,10 15-2-16,9 7-1 15,3 7-9-15,-2 8-9 0,-1 7 2 16,-6 3 1 0,-6 1-2-16,-10 1 0 0,-3-2-1 15,-11 0 4-15,-6-2 5 16,-3 3-3-16,0-2 6 16,-16 3-5-16,-4-5-4 15,-2-4-6-15,-5 0-3 16,-5-5-2-16,0 4-10 15,-4 2-17-15,-6 3-60 16,-1-1-198-16</inkml:trace>
  <inkml:trace contextRef="#ctx0" brushRef="#br0" timeOffset="78936.4884">13376 17383 337 0,'0'1'22'0,"0"-1"-13"15,0 0 8-15,0 0-6 16,0 5-4-16,0 9-3 16,14 11-1-16,4 13 12 15,3 9-3-15,1 2-3 16,-3-1-2-16,1-1-4 15,-4-3 0-15,-2-6-3 16,-2-6 1-16,-5-9-1 16,-1-2 2-16,-3-11-1 15,-3-5-1-15,0-5 0 16,0 0 1-16,0 0 2 0,0 0 0 16,0-5 4-16,0-12-7 15,-12-10-1-15,-1-15 1 16,3-9-1-16,3-12-6 15,-3-6 3-15,4 5-3 16,3 9 0-16,0 2 4 16,3 14 3-16,0 7-1 15,0 5-1-15,6 7 2 16,3 7 0-16,1 2 0 16,4 0 0-16,2 4-1 15,-1 3 1-15,9 1-2 16,-1 3 1-16,9 0 1 15,-2 5 0-15,-2 12 0 0,2-1 1 16,-9 4-2 0,-3-4 1-16,-6 6-1 0,-6 2 1 15,-6 9 1-15,-3 2 0 16,-18 7 1-16,-6-4-1 16,-5-9 1-16,6-3-1 15,3-11 1-15,10-5-1 16,3-6 2-16,7 0-3 15,0-4 0-15,3 3-1 16,0 2-1-16,0 1-2 16,9 5 4-16,10 1 0 15,5 3 1-15,-1-2 0 0,6 2 0 16,0-2-1 0,2 0 1-16,3 1-2 0,-1-6 1 15,-4-3-10-15,0-3-25 16,-4-2-79-16,1-2-143 15</inkml:trace>
  <inkml:trace contextRef="#ctx0" brushRef="#br0" timeOffset="79746.5913">14181 17669 172 0,'-6'0'127'16,"0"-20"-127"-16,-2-4 13 16,5-6 7-16,1-11-5 15,2-10-9-15,0-2-4 16,0-3-2-16,0 7-5 15,6 8 3-15,4 12-1 0,-4 15 2 16,1 6-2-16,-1 8 2 16,-3 0-4-16,6 11 5 15,3 22 4-15,3 11 4 16,-2 8 0-16,4-4 0 16,-1-4 1-16,-3-11-3 15,4-8-3-15,-5-12-3 16,0-4 0-16,-2-9-1 15,1 0-3-15,4-31-4 16,1-12-1-16,5-15-4 16,-3-5-32-16,-2 6-36 15,1 8-7-15,-1 18 64 16,-7 19 24-16,-2 12 11 0,1 0 4 16,-2 18 17-16,3 8 23 15,-3 10-8-15,5 0-12 16,2-1-10-16,-1-4-4 15,1-9-7-15,0-3-7 16,4-7-7-16,-5-8 0 16,2-4-10-16,2 0-19 15,3-19-52-15,5-14-169 16</inkml:trace>
  <inkml:trace contextRef="#ctx0" brushRef="#br0" timeOffset="80068.1809">14961 17023 54 0,'-27'32'307'15,"-1"6"-303"-15,-2 1 11 16,6-2 17-16,9-8-8 16,5-3-13-16,10-6-11 15,0-3-2-15,4-6-5 16,14-4 1-16,9 1 5 15,6-1 1-15,-2-3 0 16,2 2 0-16,-6 6 0 16,-4-5 0-16,-8 5 1 0,-4 5-1 15,-8 1 5 1,-3 9 3-16,0 4-1 0,-17 7-3 16,-6-1-2-16,-7 0-2 15,3-8 0-15,-3-3-9 16,3-11-15-16,5-5-53 15,7-10-132-15</inkml:trace>
  <inkml:trace contextRef="#ctx0" brushRef="#br0" timeOffset="80308.0907">15182 17135 126 0,'6'0'43'0,"3"12"-8"15,1 14 36-15,0 7-6 0,7 8-25 16,-2 6-15-16,4 1 0 16,5 4-14-16,-6 3-5 15,3-4-3-15,-6-4-3 16,-5-3 0-16,-6-7 0 16,-2-12-2-16,-2-9-5 15,0-10-5-15,-9-6-16 16,-10 0-62-16,-5-28-88 15</inkml:trace>
  <inkml:trace contextRef="#ctx0" brushRef="#br0" timeOffset="80564.1101">15155 16986 243 0,'7'-7'6'15,"6"-2"10"-15,3 2 24 16,0 1-13-16,0 2-2 15,7 3-2-15,-4 1-7 16,4 0-10-16,-3 0-1 16,3 11-2-16,-7 11 5 15,-1 7-3-15,-4 4 1 16,-8 4 0-16,-3 1-1 16,0-6 0-16,-6 2-5 15,-10-9 0-15,2-3-7 16,-1-7-15-16,3-12-48 15,4-3-97-15</inkml:trace>
  <inkml:trace contextRef="#ctx0" brushRef="#br0" timeOffset="81478.1561">15531 16952 92 0,'8'0'41'0,"0"5"-15"16,3 13 43-16,2 11-2 15,2 3-21-15,3 9-15 16,0 4-7-16,-1-1-9 16,-1 0-3-16,-2-1-1 15,-5-9-7-15,-3-2 2 16,-2-14-4-16,0-7 1 0,-4-5 0 16,0-6-2-16,0 0 0 15,0 0 3-15,0-17-4 16,-9-12 0-16,-6-13-4 15,-4-7 0-15,-1-11-2 16,10 2-2-16,4 4 6 16,3 13 2-16,3 4 0 15,0 12 1-15,0 4-1 16,0 8 1-16,6 3-1 16,0 0 0-16,0 5 0 15,5-1 0-15,5 1 0 16,-3-3 1-16,3 2-1 0,1 2 0 15,-4 0-1-15,0 0 0 16,0 4-3 0,-7 0 2-16,0 0 0 0,-2 0 2 15,0 0 0-15,-1 0 0 16,0 0 2-16,-1 4-2 16,-1-4 0-16,-1 0 0 15,2 4 0-15,1-1 0 16,-2 1 0-16,2 2 0 15,1 3 0-15,0-6 0 16,-1 4 1-16,-3-7-1 16,0 0 1-16,0 0 2 15,0 0-1-15,3 0 1 0,-3 0-3 16,0 0 2 0,0 0-2-16,0 4 0 0,0 4 0 15,0 2 0-15,0 5 3 16,0 0-2-16,0 0 0 15,0-1 0-15,0 4 1 16,-3-2 4-16,-4 1-2 16,-4-2-1-16,0-1 0 15,0-1-1-15,-1-2-2 16,-5-5 0-16,4 1-2 16,1-3-1-16,-2-4-1 15,7 3-1-15,2-3 4 16,5 0-2-16,0 0 3 15,0 0-2-15,0 0-1 16,0 0 0-16,0 0 1 0,0 8 2 16,3-1 0-16,9 2 2 15,8 2 0-15,-4 3 2 16,7-6-1-16,-1 6 0 16,5-3 2-16,-2-4-3 15,1 8 1-15,-1-8-2 16,-1 2 0-16,-5 0-1 15,1-1 0-15,-7-3 0 16,-3 1-7-16,-2-2-6 16,1 3-20-16,-6-7-121 15</inkml:trace>
  <inkml:trace contextRef="#ctx0" brushRef="#br0" timeOffset="81817.2237">16126 16861 365 0,'-7'3'10'15,"1"16"0"-15,6 6 14 16,0 8-11-16,0 0 0 16,10 1-8-16,5-6 0 15,3-4 0-15,1-3-3 16,4-14-2-16,-8-4 3 0,4-3-3 15,2 0 0-15,-8-22 3 16,3-7 1-16,-3-4-4 16,-4-7 0-16,-9 3-4 15,0 1 4-15,-3 9-3 16,-14 5 2-16,-1 12 1 16,2 3 6-16,-5 4-6 15,2 3-3-15,2 0-14 16,4 3-18-16,7 4-53 15,6-7-110-15</inkml:trace>
  <inkml:trace contextRef="#ctx0" brushRef="#br0" timeOffset="82064.8712">16483 16776 349 0,'3'25'6'15,"4"9"8"-15,3 7 21 16,6 4-4-16,0 8-10 16,3 6-10-16,1-1 1 15,-3 2-6-15,-3-9-6 16,1-9 0-16,-6-9 0 16,-5-12-2-16,-1-11-5 15,-3-5 0-15,0-5-5 0,0 0-8 16,-13-16-99-16,-11-12-59 15</inkml:trace>
  <inkml:trace contextRef="#ctx0" brushRef="#br0" timeOffset="82318.8041">16421 16699 222 0,'0'-8'12'15,"11"3"12"-15,7-1 21 16,1 3-20-16,8 3 7 15,3 0-16-15,-2 0-7 16,1 7 0-16,-7 4 0 16,2 5 1-16,-11 1-2 15,-1 3 0-15,-7 2 1 16,-5 3 3-16,0 0 0 0,0 0-4 16,-7 6-1-16,-4-9-7 15,-1 1-1-15,0 5-5 16,-8-3-9-16,0 2-39 15,-9 1-96-15</inkml:trace>
  <inkml:trace contextRef="#ctx0" brushRef="#br0" timeOffset="83240.7289">13854 18461 48 0,'0'0'51'16,"0"0"-26"-16,0 0 41 15,0 0 12-15,0 0-8 16,0 0-17-16,0 0-15 16,0-11-15-16,-3 0-17 15,-8-4-2-15,1-2-1 16,1 5-1-16,-1 2-4 15,1 5 2-15,-4 0-1 16,-1 4-3-16,-1 1 1 16,-3 0-5-16,0 12-1 15,2 10 5-15,-1 9 3 16,7 2 1-16,1 7 1 0,6-5 0 16,3 3 0-16,0-5 1 15,0-4-2-15,15-6 0 16,2-5 0-16,6-8 0 15,-1-8-2-15,4-2 0 16,1-11-2-16,1-15 1 16,-1-13 0-16,-5 0-6 15,-2-1 2-15,-4 9-9 16,-7 15 5-16,-2 1 7 16,-4 14 4-16,-3 1-2 15,0 0 2-15,4 0 1 16,3 8 4-16,-1 14 3 0,3 5-3 15,4 1-1-15,1-6-1 16,5-4-3-16,-6-3-7 16,7-13-9-16,1-2-20 15,6-2-140-15</inkml:trace>
  <inkml:trace contextRef="#ctx0" brushRef="#br0" timeOffset="83870.9508">14503 18424 241 0,'-3'-7'65'0,"-11"-5"-55"16,-1-1-8 0,-2-6 19-16,1 4-12 0,-1 1-4 15,2 9 5-15,-3 5 4 16,3 0-3-16,-1 3 0 15,-1 21-7-15,1 7-2 16,7 8 0-16,3-4-1 16,6-1 1-16,0-2-1 15,0-2 4-15,6-6-4 16,12 0 0-16,3-6 3 16,1-5-4-16,2-8 1 15,-6-5-1-15,-1 0 0 0,5-10 2 16,-5-20 0-1,6-12 0-15,-5-7-2 16,3-10-3-16,-6-10-5 0,1-2 0 16,-2-6-8-16,-1 0 2 15,-7 8-7-15,-3 6-4 16,-3 9 9-16,0 8 9 16,0 12 7-16,-3 14 1 15,-3 7 7-15,3 11 5 16,0-1 9-16,3 3 2 15,0 0-12-15,-3 0-6 16,3 3 1-16,-4 10-7 16,0 11 0-16,4 5-1 15,0 5 2-15,0 7 2 16,0 6 1-16,8 11 3 0,10 5 0 16,1-1-2-16,8 4 2 15,0-5-3-15,0-7 0 16,7-4-4-16,-1-6 0 15,-2-9 0-15,2-2 0 16,0-8-6-16,-4-8-3 16,0-4-5-16,-3-2-14 15,-1-6-72-15,-4-5-147 16</inkml:trace>
  <inkml:trace contextRef="#ctx0" brushRef="#br0" timeOffset="84456.9704">15276 18417 127 0,'-8'-18'1'15,"-1"2"5"-15,3 2 25 16,-1 0 5-16,1 0-8 16,-3 3-4-16,-6 2-13 15,3-2 19-15,-7 1-22 0,3 5 5 16,2 3 10-16,-1 2-16 16,-5 0-2-16,7 0 2 15,0 10 0-15,3 9 9 16,3 6-12-16,0 3 1 15,4 4-1-15,3 0-1 16,0-3 1-16,0-3-2 16,3 0-1-16,8-9-1 15,2 2 0-15,3-8-1 16,-3-4 1-16,4 0-1 16,-2-7 1-16,-3 0-1 15,3 0-2-15,-3-14 0 0,1-8 3 16,-1-11-2-1,3 3-1-15,0-2 1 16,-5 10 2-16,0 11 0 0,-3 1 0 16,-4 8 0-16,0 2 0 15,-3 0 0-15,6 0 4 16,1 12 1-16,-1 3 1 16,3-1-4-16,2 1-1 15,2-2-1-15,0-2 0 16,7-2-3-16,2-2-3 15,1-7-15-15,2 0-71 16,2-7-71-16</inkml:trace>
  <inkml:trace contextRef="#ctx0" brushRef="#br0" timeOffset="85100.1433">15710 18369 199 0,'0'0'26'15,"0"0"-20"-15,0 0 44 16,0 0-11-16,-6-11-27 16,0-3-11-16,0-5-1 15,-8 4 0-15,5 0 1 16,-5 4 2-16,2 11 1 0,-5 0 3 15,4 0 6-15,-3 4-1 16,-3 9-8-16,2 7-3 16,3 3 1-16,1 6 4 15,8 3-3-15,4-1 4 16,1-2 1-16,0-4 1 16,6-3-3-16,8-10-2 15,2-2-2-15,1-7 0 16,3-3 0-16,1 0 0 15,-4-6 3-15,2-23-1 16,1-8-4-16,0-11-2 16,-5-17-2-16,-1-3-4 15,-4-8-8-15,-1-3-5 16,-6-1-1-16,0 0 4 16,-3 7 15-16,4 13 3 0,-4 17 0 15,0 14 3-15,0 18 0 16,0 7 12-16,0 4 11 15,0 0-7-15,0 0-5 16,0 0-10-16,0 12 0 16,0 17-3-16,0 11 1 15,0 15 2-15,0 5 5 16,3 8-1-16,3-1 1 16,4-1 0-16,7-1 1 15,-2 2-4-15,6-6-1 0,4-5-5 16,2-12 0-16,4-12-1 15,2-5-6-15,-6-11-7 16,-2-6-16-16,1-10-52 16,-4 0-131-16</inkml:trace>
  <inkml:trace contextRef="#ctx0" brushRef="#br0" timeOffset="85662.0418">16201 18200 284 0,'0'0'85'16,"0"2"-73"-16,0 18 26 15,0 10-9-15,3-1-15 16,0 5-3-16,3-2-5 0,-2-5-2 16,-1-4-1-16,1-10 0 15,-4-6-3-15,2-7-1 16,-2 0 1-16,0 0-3 15,0-3-4-15,0-19 4 16,0-9-12-16,3-5 2 16,3 4 7-16,6 5 4 15,-3 1 2-15,3 8 0 16,1 4 1-16,1 6 0 16,2 1 3-16,-6 7-4 15,6 0 3-15,-3 7 2 16,3 15 1-16,1 5 0 0,-2 2 2 15,-4 3-3-15,-2-8 0 16,-4-7-2-16,0-7-2 16,-1-5-1-16,-4-5-4 15,0 0 0-15,3 0-6 16,0-19-13-16,9-7 11 16,1-4-4-16,7 5-5 15,-3 3 8-15,5 8 5 16,-2 6 4-16,3 1 3 15,-1 7 1-15,-4 0 4 16,3 15 4-16,1 10-2 16,-2 4 10-16,2 8-1 15,-1-4-5-15,-5-4-1 0,2-5-5 16,-4-4-4-16,-5-7-3 16,-2-7-8-16,-3-6-38 15,-2 0-171-15</inkml:trace>
  <inkml:trace contextRef="#ctx0" brushRef="#br0" timeOffset="86068.187">17444 18414 444 0,'0'0'0'16,"0"0"0"-16,4 0 0 15,2 0 0-15,3 0-10 16,7-9-21-16,7 0-70 15,3-4-182-15</inkml:trace>
  <inkml:trace contextRef="#ctx0" brushRef="#br0" timeOffset="86240.3188">17924 18240 397 0,'0'0'0'0,"0"0"0"15,0 0 0-15,3 0 0 16,10 0-4-16,7 0-19 16,5 0-32-16,11-6 4 15,4-3-207-15</inkml:trace>
  <inkml:trace contextRef="#ctx0" brushRef="#br0" timeOffset="86339.0023">18438 18197 76 0,'26'4'4'15,"-2"-3"11"-15,3-1-15 16,6 0 0-16,-1 0-20 16</inkml:trace>
  <inkml:trace contextRef="#ctx0" brushRef="#br0" timeOffset="86548.742">19142 18182 541 0,'0'0'0'0,"7"4"-66"16,-1-4 31-16,3 3 16 15,-3-3-21-15,4 0 8 16,-6 0-12-16,-1 0-13 16,-3 1 29-16,0 2 25 15,0-3-29-15,0 0-8 16,0 0-41-16</inkml:trace>
  <inkml:trace contextRef="#ctx0" brushRef="#br0" timeOffset="87882.1553">8222 13962 51 0,'-14'-30'18'0,"7"11"-18"0,7 2-13 16,0-1-21 0</inkml:trace>
  <inkml:trace contextRef="#ctx0" brushRef="#br0" timeOffset="88341.3835">7958 13719 124 0,'7'18'85'0,"-1"16"-59"16,8 10 20-16,-4 7-12 15,2 1-16-15,3-1-5 16,0 4-11-16,4 0-2 15,1 0-7-15,2 4-7 16,2 3-26-16,-3-7-82 16</inkml:trace>
  <inkml:trace contextRef="#ctx0" brushRef="#br0" timeOffset="88476.8955">8352 14854 210 0,'10'28'19'15,"2"2"-17"-15,7 3-2 16,-2-11-15-16,5 0-19 16,2-4-15-16</inkml:trace>
  <inkml:trace contextRef="#ctx0" brushRef="#br0" timeOffset="88611.3882">8725 15492 195 0,'10'29'9'0,"-1"3"-9"16,6 0-6-16,0-4-39 15,3-6-50-15</inkml:trace>
  <inkml:trace contextRef="#ctx0" brushRef="#br0" timeOffset="88746.1935">9050 16024 241 0,'9'19'35'16,"4"-2"-35"-16,3 1-12 15,7-7-29-15,7-8-41 16</inkml:trace>
  <inkml:trace contextRef="#ctx0" brushRef="#br0" timeOffset="88888.5003">9548 16275 179 0,'14'13'31'16,"8"-2"-31"-16,2-4-3 15,4-6-13-15,2-1-12 16,6 0-3-16,-4 0-52 16</inkml:trace>
  <inkml:trace contextRef="#ctx0" brushRef="#br0" timeOffset="89030.5769">9987 16394 86 0,'13'7'22'16,"4"-4"-12"-16,2-1-5 15,1-2 8-15,5 0 0 16,2 0-9-16,-2-7-4 0,2 2-12 16,1 1-9-16,-4 1-43 15</inkml:trace>
  <inkml:trace contextRef="#ctx0" brushRef="#br0" timeOffset="89166.7236">10458 16352 121 0,'6'-2'11'16,"5"2"-9"-16,-2-7 2 16,4 0-4-16,3-4-1 15,4-3-17-15,2-9-58 16</inkml:trace>
  <inkml:trace contextRef="#ctx0" brushRef="#br0" timeOffset="89316.6667">10788 16141 260 0,'0'0'0'0,"12"-6"-29"16,6-13 22-16,12-10-36 15,4-9-84-15</inkml:trace>
  <inkml:trace contextRef="#ctx0" brushRef="#br0" timeOffset="89892.9114">12162 13719 355 0,'-32'29'21'15,"6"4"-21"-15,-1 1-6 16,5-5-14-16,0 5-32 16,5-2-112-16</inkml:trace>
  <inkml:trace contextRef="#ctx0" brushRef="#br0" timeOffset="90036.6903">11591 14600 244 0,'-33'33'17'16,"6"0"-17"-16,6 3 0 16,2 1-11-16,-2 4-30 15,3 3-32-15</inkml:trace>
  <inkml:trace contextRef="#ctx0" brushRef="#br0" timeOffset="90170.884">11000 15470 216 0,'-58'55'2'16,"7"-5"-2"-16,5 3-27 0,10-9-7 15,6-1 2-15,8-3-82 16</inkml:trace>
  <inkml:trace contextRef="#ctx0" brushRef="#br0" timeOffset="91985.6908">10030 16254 123 0,'-37'21'30'16,"1"-1"1"-16,2-1 26 15,1-8-9-15,6 0-11 16,9-4-13-16,-2 2-11 16,10-3-13-16,0-3 0 0,7-2-6 15,0-1-2 1,3 0-14-16,0 0-25 0,0 0 15 16,6 0 29-16,4 0-1 15,-4 0 3-15,-3 3 1 16,2 4 5-16,-2 4 7 15,-3-7 3-15,0 3 1 16,3-2-1-16,-3-5-6 16,0 0-4-16,0 0-4 15,0 0-1-15,0 0-1 16,3 0-12-16,4-9-11 16,-4-9 20-16,3-4-31 15,0-3-15-15,-6 6 28 16,0 8 16-16,0 4 6 0,0 3 8 15,0 4 29-15,0 0 4 16,-9 0-6-16,0 4-4 16,-1 7-15-16,2-3-2 15,2-1-6-15,6-4-4 16,0-2-4-16,0-1-3 16,0 0-6-16,0 0-8 15,6-1 16-15,8-10 1 16,2 0 3-16,-1-3 0 15,3-1-2-15,-6 4 0 16,1 0 2-16,-5 7 0 16,-5 1 0-16,-3 0 1 15,0 3 16-15,0 0 4 0,-11 0-14 16,-8 14-9 0,-3 8-1-16,2 3 2 0,4 1 0 15,5 3-2-15,5-7 1 16,6-2-2-16,0 0 2 15,20-9 0-15,5-3 1 16,5-8 3-16,6 0-2 16,-1-6 1-16,1-16 2 15,-6-4-3-15,-9-5-1 16,-9 2 1-16,-12 4-2 16,0-5 7-16,-27 8-7 15,-12 0 1-15,-10 12-1 16,0 10 3-16,-2 0-1 0,8 13 0 15,7 8-1-15,11 7 1 16,11 1-1-16,11 0 0 16,3-2-2-16,11-3-1 15,20-7 1-15,5-7 0 16,4-4 2-16,2-6 2 16,0-3-1-16,-6-19 0 15,-4-7 2-15,-9-4-2 16,-13 3-1-16,-10-2 0 15,0 9 1-15,-16-2-2 16,-14 6-1-16,-6 12 0 16,-3 7 0-16,1 0 1 15,5 23-1-15,7 9 0 16,10 5 0-16,7-7 2 0,9-5-2 16,0-9 0-16,9-6-1 15,16-4 0-15,8-6 2 16,9-10 1-16,7-23 0 15,-1-15 1-15,-5-3-1 16,-7 2-2-16,-14 2-3 16,-15 11-1-16,-7 11 4 15,-1 9-1-15,-21 12 1 16,-11 4-4-16,-5 16 1 16,0 28 2-16,-5 7 1 15,10 7 1-15,9-10 0 16,12-7 2-16,12-9-2 0,0-13-1 15,6-12-1-15,18-7 1 16,12 0 0-16,10-22 0 16,5-15 3-16,-2-14-3 15,-7 4 0-15,-14 2 0 16,-18 12-6-16,-10 12 6 16,-3 6 2-16,-19 15-2 15,-14 0-3-15,-4 25 1 16,1 8 2-16,5 4 1 15,10-8 1-15,9-7 0 16,8-8-1-16,7-4-1 16,0-1-3-16,0-1 2 15,13-5-1-15,-1 1 0 16,3-4-1-16,-6 0-1 16,-6 0 3-16,0 0 1 0,-3 0-1 15,0 0 1-15,0 0 4 16,0 0-2-16,0 0 1 15,0 0-2-15,0 0-1 16,0 4-2-16,0-4 0 16,0 0 0-16,0 0 0 15,0 0 2-15,0 0 2 16,0 0 0-16,0 0 2 16,0 0 2-16,0 0-1 15,0 0-3-15,0 0 3 16,0 0-4-16,0 0-1 15,0 0 0-15,0 0 0 0,0 0 1 16,0 0-1-16,0 0 1 16,-3 0-1-16,-3 0 0 15,3-4 0-15,-5 4 0 16,4-3 1-16,1 3-1 16,0 0 0-16,3 0 0 15,0 0 0-15,0 0-1 16,0 0 1-16,0 0-2 15,0 0-2-15,0 0 0 16,0 0-4-16,0-1 0 16,0 1-19-16,0 0-69 15,0-3-139-15</inkml:trace>
  <inkml:trace contextRef="#ctx0" brushRef="#br0" timeOffset="94776.7087">12769 11704 159 0,'9'0'146'16,"-8"0"-138"-16,-1 0-8 16,0 0 0-16,0 0 2 15,0 8-1-15,7 6 2 16,-4 13 2-16,7 17 4 0,-4 20 6 16,4 22 5-16,-1 24-1 15,2 18-5-15,-8 12-6 16,-3 10 0-16,0 1-4 15,0-5 1-15,0-7-2 16,0-2-1-16,0-12-1 16,9-4 4-16,5-5-2 15,2-1 1-15,0-1-3 16,-3-1 2-16,4-9-2 16,1-9 0-16,2-15-1 0,9-10-1 15,4-12 0 1,6-11 1-16,10-12-2 0,5-10 1 15,4-6-3-15,9-11 3 16,9-2 0-16,3-6 1 16,8 3-2-16,4-3 2 15,7 8 0-15,8 0 2 16,9 2-2-16,7 2 1 16,9-2 0-16,4-2-1 15,5-5 0-15,-1-3-2 16,-5 0 2-16,-1-2-1 15,-3-14 1-15,-7-3 0 16,-3 1 1-16,-2 4-1 16,-2 2 0-16,2 6 1 15,-6 5-1-15,-1-3 0 0,-1 1-1 16,-5-5 0 0,0 5 0-16,-6 0-1 0,-12-2-1 15,-5 5 1-15,-8 0 1 16,-6 0 1-16,-5 0-2 15,-6 14 2-15,1 2 2 16,1 0-1-16,3 5-1 16,-6 1 0-16,2-4 0 15,1 7 0-15,5 5 0 16,-2 0 1-16,6 2-1 16,-3 4-1-16,3 3 1 15,0 1 2-15,4-4-2 0,2 0 3 16,11-1-2-1,6-3 1-15,8 1 0 0,10-5 2 16,4 3-2-16,4-9-1 16,2-1 0-16,2 1 0 15,-5 3-1-15,2 2 0 16,1 3 3-16,-1 6 0 16,9 0-1-16,6 1 0 15,6-3 3-15,7-5-5 16,6-7 2-16,3-5-1 15,6-5 0-15,8-8 4 16,2-1 0-16,11 0-2 16,0 5 1-16,5 3 2 15,4 11-2-15,6 1 4 16,3 11 3-16,18 5 3 0,3 2-9 16,3-2-2-16,-4-5-3 15,-11-6 4-15,-17-1 0 16,-5-2-2-16,-7 0 2 15,-11-3-4-15,-4 5 0 16,-11-1-2-16,-3-3 2 16,-1 1 0-16,-3-5-2 15,3 2 1-15,6-5-1 16,-6-3 0-16,5-2 1 16,-2-3-1-16,-1-3 0 15,3 4 1-15,-8 4 1 16,-3 8 1-16,-4 2-1 0,-4 5 1 15,-5 2 0 1,0-3-1-16,-5 1-1 0,-1-3 1 16,2-3 0-16,0-7 0 15,1 0 0-15,2-8-1 16,4-4 1-16,2-3 1 16,1 0-1-16,-1 0 0 15,-7-7-2-15,-3 1 1 16,-5 1 1-16,-6 2 0 15,-2-1 0-15,-3 0 0 16,-2 1 1-16,1 0-1 16,-5-9 1-16,1 2-1 15,-1-9-1-15,-4-7 1 0,-1-3 1 16,0-4-1-16,-5-8 1 16,-3-6 0-16,-7 2 1 15,-5-2-1-15,-9-1 0 16,-6 0-1-16,-4-2 1 15,0-5-1-15,4-8 1 16,6-7-1-16,8-13 1 16,-2-10-1-16,0-6 0 15,-5-11-2-15,-3 4 2 16,-10-1 0-16,-14 7 0 16,-17-2 0-16,-16 7 1 15,-11 2-1-15,0-1 1 16,-19 1-1-16,-10-5 0 15,-4-9-1-15,-6 0 1 0,-6-5 1 16,-7 5-1-16,-10-3-1 16,-19 3 1-16,-17 1 2 15,-19 2-2-15,-17 9-1 16,-12 7 1-16,-9 8 0 16,-8 6 0-16,-4 0 1 15,-8 4 3-15,-8-2-3 16,-2 6 0-16,-3 3-1 15,6 0-1-15,-2 6 0 16,-4 1 1-16,-11-3 0 16,-13 1 0-16,-6-2-1 15,-6-2 0-15,2-4 1 16,-2 0 1-16,-3-7 3 0,3 0 2 16,2-1-4-16,3-3 1 15,2-4-2-15,-5-4-1 16,-3-5 0-16,-9-8-4 15,-8-4-3-15,-5 4-1 16,-9-1 5-16,-1 6 3 16,-5 6 2-16,-4 2-2 15,1 3-2-15,-7 2 2 16,-1 3 0-16,-3 12-3 16,-3 6-4-16,2 11 0 15,-2 1 2-15,3 7 2 16,0 2 0-16,5 1-1 0,-5 9 2 15,4 7 2 1,-4 5 0-16,3 10-4 0,3 6 3 16,-3 0 1-16,1 10 1 15,3 14-1-15,4 3-2 16,7 5 1-16,-3 1 1 16,9 2 0-16,-1-2 0 15,6-4-2-15,4 0 2 16,2 0 1-16,4 3 0 15,3 6-1-15,1 6-1 16,8 7 1-16,1 9 0 16,11-2 0-16,15 1 1 15,9-8-1-15,21 4 0 16,9-4-1-16,12 7 1 0,12 2 0 16,6 6 0-16,10-4 2 15,13 1-4-15,5 6 2 16,13 3-1-16,7 4 1 15,3-3-2-15,6-4 1 16,17-2 0-16,9-10 0 16,12-8-3-16,10-2 2 15,6-7-1-15,3 1-4 16,3 0-2-16,-7 3-12 16,2 6-28-16,-8-1-48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39:32.1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8316 3441 303 0,'9'-17'17'0,"-9"17"-14"16,0 0 8-16,0 0 28 16,0 0 4-16,0 0-21 15,0 1-5-15,0 5-9 16,0 13-8-16,3 21 2 16,1 37 0-16,-1 40 12 15,-3 28 0-15,-10 21-6 0,-10 2-3 16,1-11-1-16,4-24-3 15,5-21-1-15,5-30 0 16,5-23 0-16,0-20-3 16,0-20-2-16,0-16 0 15,0-3 3-15,15-39-3 16,12-32 1-16,22-43 2 16,5-27-1-16,4-11-2 15,0 2 3-15,-4 16 0 16,-2 28 1-16,-2 28 1 15,-6 29 2-15,-11 27-2 16,-9 20-1-16,-2 7-7 16,-2 37 5-16,-4 19 3 0,-4 13 3 15,-3 7-3-15,-5-5 1 16,-4-3 1-16,0-7 3 16,0-10-4-16,0-14-1 15,0-16 1-15,0-13-1 16,0-11-1-16,0-2 1 15,0-7 0-15,11-28 2 16,14-24-1-16,11-23 1 16,9-9-4-16,4-7 2 15,-4 10-2-15,4 17 2 16,-7 29 0-16,1 20 2 16,-4 17-2-16,0 5-2 0,0 18 0 15,-1 18 2-15,-5 11 0 16,-6 11 2-16,-2 5-1 15,-5 1 2-15,2 1 0 16,-7-1-1-16,0-2 2 16,-3-2-4-16,1-6 0 15,1-7 0-15,-5-11-1 16,1-8-2-16,-1-15-2 16,0-1-2-16,3-8-3 15,-3-4-29-15,3 0-84 16,4-20-153-16</inkml:trace>
  <inkml:trace contextRef="#ctx0" brushRef="#br0" timeOffset="337.4723">9993 4087 270 0,'0'0'17'0,"0"1"-10"16,7 14 10-16,-1 10 10 15,2 8-5-15,5 3-12 16,2 0-2-16,6-6-3 16,4-8 0-16,1-10-4 15,5-8 3-15,3-4 7 16,-5-12-5-16,-1-15-4 16,-4-8 8-16,-5-5 2 15,-5-2-7-15,-11 3 0 0,-3-2 3 16,-3 5-3-16,-21 4 4 15,-6 7-1-15,-1 7-2 16,-2 8-2-16,4 10-4 16,4 0 0-16,1 11-14 15,8 16-4-15,4 5-31 16,9 0-37-16,3-1-180 16</inkml:trace>
  <inkml:trace contextRef="#ctx0" brushRef="#br0" timeOffset="1920.0316">10743 4244 175 0,'8'0'112'0,"-5"0"-111"0,3 0 20 16,-3 0 9-16,-3-3 6 15,0-10-1-15,0-3-23 16,0-1-8-16,-9 3 4 15,-8 3-3-15,-2 8 4 16,-5 3 8-16,-7 24-15 16,-5 30 0-16,0 17-1 15,3 7-1-15,11-2 0 16,13-13 0-16,9-13-1 16,6-8 1-16,16-9 0 0,11-10 0 15,3-15 0 1,3-8 1-16,7-17 4 0,8-27-5 15,4-16 2-15,3-19-2 16,-1-21-1-16,-5-18-1 16,-3-21-4-16,-4-11-5 15,-5-6 3-15,-4-3-6 16,-11 11 5-16,-1 17-4 16,-12 21 5-16,-3 21 8 15,-6 26 12-15,-6 22-3 16,0 21-4-16,0 14-4 15,0 6-1-15,0 28-11 16,-14 26 10-16,4 21 1 16,-5 21 0-16,8 9 2 0,1 5 2 15,6 6 1-15,0-1 2 16,0-2-5-16,0-4 4 16,0-5-4-16,13-4-1 15,2-4 2-15,9-5-2 16,4-9 1-16,11-14 1 15,10-11-2-15,5-12 3 16,9-10 0-16,5-4-1 16,4-12 5-16,1-11-6 15,3-8-2-15,-4-7 1 16,-5-23 1-16,-9-7-2 0,-6-2-4 16,-10-1 4-1,-9 8 0-15,-9-2 2 0,-5 5-2 16,-4-4 3-16,0-3-3 15,-3-5 0-15,0 0 0 16,-2 8 0-16,-2 3 3 16,-2 10-3-16,-6 5 1 15,3 3-1-15,-3 5 1 16,0-1-1-16,0 5 0 16,0-1-2-16,0 3 2 15,0 1-3-15,0 0 2 16,0 0-2-16,0 0 3 15,0 0 0-15,3-1 1 16,-3-1 1-16,0-5 0 16,4 0-2-16,-4-2 0 0,3-1 1 15,-3 0-1-15,0-2 0 16,0 2 0-16,0-2 1 16,0 2-1-16,0-3 0 15,-3-2 1-15,-4 1-1 16,-2-7 1-16,-2-2-2 15,-5 5 2-15,-2 3-2 16,-6 4 1-16,-5 8-2 16,0 3 2-16,-1 3-1 15,-3 22 1-15,5 7 0 16,1 9 0-16,5 7 0 16,5 5 0-16,8 3-1 0,9 0 1 15,0-1 0-15,12-3 1 16,12-3-1-16,6-5 0 15,1-2 0-15,2-6 0 16,0-6 0-16,-1-10-1 16,3-4 1-16,1-10 1 15,0-6 1-15,4 0-1 16,8 0 3-16,10 0 5 16,7-11-2-16,3 0-7 15,-4 0 0-15,-5-2-1 16,-6-3-3-16,-12-1 1 15,-5 2 2-15,-10-2-1 16,-7-1 4-16,-1-1-3 16,-3-3 1-16,-1-7 0 15,2-7 0-15,3-8-6 0,0-11 5 16,10-3 0-16,4-6 0 16,4-5 0-16,0-5-1 15,-1-4 4-15,-3-8-1 16,-10-6-1-16,-1-10-4 15,-5-10 4-15,0-2-5 16,-8 11-2-16,-6 15 7 16,-3 24 0-16,0 19 4 15,-9 13-4-15,-5 13 1 16,1 13-1-16,-3 6 0 16,-6 14-1-16,-7 32-3 15,-8 16 4-15,1 16 2 0,3 9 0 16,11 7 0-16,6 1-1 15,7 5 3-15,5-5-1 16,4 0-2-16,0 0 2 16,0-4-3-16,7 0 1 15,9-5 0-15,0-3 2 16,0-8-2-16,7-10-1 16,10-10 1-16,10-11-2 15,14-6 2-15,14-9-3 16,10-9 2-16,7-8-5 15,-3-11-7-15,-7-1-17 16,-10-5-28-16,-14-17-67 16,-11-8-129-16</inkml:trace>
  <inkml:trace contextRef="#ctx0" brushRef="#br0" timeOffset="2077.9046">13886 4413 410 0,'7'15'9'0,"6"1"-9"16,-4 8 4-16,1 3 2 16,4 1-6-16,-5 2 0 15,0-4-13-15,-6-2-30 16,-3-4-162-16</inkml:trace>
  <inkml:trace contextRef="#ctx0" brushRef="#br0" timeOffset="3179.3849">15097 4238 191 0,'-3'0'42'15,"0"0"-28"-15,3 0 14 16,0 0 3-16,0 0-13 15,0 0-9-15,0 0 6 16,0 0 9-16,0 0 4 16,0-14-11-16,0-5-5 15,0-3-5-15,-3 0-5 16,-5-1 0-16,-2 3 1 16,-2 1 0-16,0 2 4 0,-6 9-6 15,2-1-1-15,-9 7-1 16,-1 2-2-16,-7 0 0 15,-6 21 2-15,7 9 0 16,2 6 2-16,5 11-2 16,8 9 2-16,5 8-1 15,5 8 3-15,7-6-2 16,0-4 3-16,10-11-4 16,8-9 1-16,12-7 1 15,3-13-2-15,3-9 2 16,8-13-1-16,6-1 1 15,9-31 1-15,-2-6 0 16,2-10-3-16,-4-7-3 16,-7-3 2-16,-12 0 0 15,-9 6 0-15,-9 16 1 0,-10 18 1 16,-5 12 3-16,-3 6-4 16,0 6-4-16,0 19 0 15,5 9 4-15,3 6 1 16,8-1-1-16,2-4 0 15,9-3 0-15,6-4 0 16,10-5-5-16,2-7-11 16,7-6-32-16,-1-8-95 15</inkml:trace>
  <inkml:trace contextRef="#ctx0" brushRef="#br0" timeOffset="3735.2431">16132 4482 302 0,'3'-10'9'15,"-2"-7"2"-15,2 2-5 16,-3-6 1-16,0-2-2 16,0-5-3-16,-1-1-2 15,-11-1 7-15,-7 6 8 16,-4 5 10-16,1 7-5 15,-8 11-3-15,-7 1-5 16,-4 12-6-16,1 20-4 16,-1 14 1-16,5 7 0 15,6 4 0-15,9-3-1 16,9-3 1-16,12-6 1 0,0-5-2 16,24-6 0-16,9-8 3 15,4-9-4-15,10-16 3 16,12-1 1-16,9-30-3 15,6-16-2-15,0-15 3 16,-5-16-3-16,-5-21-1 16,-4-20-2-16,-5-21-1 15,-4-9-10-15,-5-3 1 16,-7 7-5-16,-8 16 13 16,-7 29-3-16,-11 28 8 0,-7 33 7 15,-6 23-5-15,0 15 5 16,0 3-7-16,-12 35-6 15,-4 23 6-15,-8 17 3 16,5 11 3-16,2 6 0 16,7 1 0-16,5 7-1 15,5 0-4-15,0-1 3 16,20-3-4-16,3-8-4 16,9-5-5-16,0-11-14 15,7-11-82-15</inkml:trace>
  <inkml:trace contextRef="#ctx0" brushRef="#br0" timeOffset="4319.3568">17655 4588 443 0,'0'-55'0'0,"0"-5"-12"15,-1-4 10-15,-14 1 2 16,-12 11 0-16,-1 16 0 16,-8 19 1-16,-7 17 8 15,-2 15-1-15,-10 30 0 16,3 14 2-16,0 11 1 16,10-1-6-16,9 2 0 15,11-2-1-15,11-6-1 0,11-10-1 16,1-11-2-16,28-6 1 15,14-16 0-15,8-11 1 16,11-9-1-16,13-19 1 16,2-23 0-16,8-17-2 15,3-21 0-15,2-21-1 16,1-30 1-16,7-27-4 16,13-26-4-16,1-13-2 15,0 2-60-15,-18 20 18 16,-26 34 20-16,-19 36 32 15,-17 35 11-15,-20 27-10 16,-9 23-1-16,-3 19 9 0,-15 3-9 16,-28 38-3-16,-11 15 3 15,-8 21 4 1,3 10 0-16,4 8 7 0,3 6 13 16,4 1 1-16,5 4-6 15,11 5-3-15,13-2-5 16,5 0-2-16,14-5-1 15,0-6-6-15,20-11-1 16,5-16-1-16,6-12-5 16,-3-6-3-16,-3-9-13 15,-7-13-30-15,-9-3-131 16</inkml:trace>
  <inkml:trace contextRef="#ctx0" brushRef="#br0" timeOffset="4791.3347">20178 3597 372 0,'0'-16'8'0,"-20"8"-5"16,-6 8 6-16,-20 0 0 16,-12 12-3-16,-19 28-3 15,-12 16 0-15,-4 21 9 16,1 16-3-16,7 10 4 16,15 6-2-16,11 2-3 15,24-5 0-15,15-3-6 0,20-11-1 16,9-8-1-16,28-7-3 15,14-4-7-15,14-11-9 16,4-10-17-16,8-17-90 16</inkml:trace>
  <inkml:trace contextRef="#ctx0" brushRef="#br0" timeOffset="5407.5571">21609 3842 339 0,'0'4'0'0,"0"11"6"16,0 19-4-16,0 39 24 15,0 5-7-15,0 17 1 0,1 4-3 16,-1-1-7-16,0-8-1 16,0-15-2-16,0-6-2 15,0-10-5-15,0-7-1 16,0-11-2-16,0-13-9 15,0-15-23-15,-4-13-28 16,-3-12-177-16</inkml:trace>
  <inkml:trace contextRef="#ctx0" brushRef="#br0" timeOffset="5690.4704">21752 3759 325 0,'32'-5'7'15,"11"4"-4"-15,12 1 6 16,-1 10 1-16,1 18 5 16,-2 10 1-16,-6 10-5 15,-3 7-4-15,-8 2 3 16,-4 2 6-16,-9 2-2 16,-7 2-2-16,-13 6-2 15,-3-1 4-15,-10 2-5 16,-16-5-7-16,-7-5-2 15,-5-1 2-15,-1-2-2 16,-3-1 0-16,6-11-5 0,7-10-3 16,13-13-22-16,16-18-65 15,0-4-201-15</inkml:trace>
  <inkml:trace contextRef="#ctx0" brushRef="#br0" timeOffset="5961.323">22706 4109 305 0,'0'41'14'16,"-10"16"-8"-16,-3 14 13 16,-2 4 8-16,9-2 2 0,6-6-12 15,0-5-4-15,8-5-5 16,14-5 0-16,6-7 1 15,8-9-4-15,8-9 0 16,8-12 4-16,10-15-9 16,10 0 0-16,8-22-1 15,1-19-13-15,-12-10-8 16,-14-12-52-16,-18-13-133 16</inkml:trace>
  <inkml:trace contextRef="#ctx0" brushRef="#br0" timeOffset="6141.1453">22914 3982 379 0,'0'-3'0'0,"2"1"-20"16,26 0 20-16,21-5 26 16,18 5-15-16,13-1-11 15,3 1-2-15,-11-2-1 16,-14 4-19-16,-20 0-20 15,-21 0-114-15</inkml:trace>
  <inkml:trace contextRef="#ctx0" brushRef="#br0" timeOffset="6320.6963">22861 4368 365 0,'0'3'0'0,"1"0"0"16,29-3 34-16,19 0-4 15,26 0-16-15,20 0-14 16,14 0 0-16,4-10-4 16,-3-8-10-16,-12-5-25 15,-8-5-63-15,-15-2-83 16</inkml:trace>
  <inkml:trace contextRef="#ctx0" brushRef="#br0" timeOffset="6479.4428">23939 4147 120 0,'-4'30'46'0,"-16"18"-1"16,-4 14 8-16,-1 3-7 0,3-2-10 16,5-6-9-16,0-6-14 15,-3 0-3-15,1-4 2 16,-4 1-12-16,5-11-11 16,4-10-19-16,3-15-55 15</inkml:trace>
  <inkml:trace contextRef="#ctx0" brushRef="#br0" timeOffset="6801.7544">23995 4211 204 0,'4'8'136'0,"6"23"-132"15,-1 16 13-15,2 11 9 16,1 5-2-16,-2 0-8 15,5-8-9-15,5-6 0 16,2-5 1-16,2-9 0 16,1-7-2-16,2-12 1 15,3-10 0-15,1-6 0 16,5-6 2-16,3-22 2 16,-1-11-3-16,1-14-2 15,-1-9-4-15,2-16-2 16,-3-12-3-16,1-1 0 15,-4 9-3-15,-1 18 0 16,-5 21-4-16,-1 10-34 16,-3 15-11-16,-1 12-147 15</inkml:trace>
  <inkml:trace contextRef="#ctx0" brushRef="#br0" timeOffset="7139.6221">25279 4062 394 0,'-55'17'24'0,"-8"14"-20"15,-1 6 3-15,6 1 9 16,9 2-4-16,14-2-6 16,13-4-1-16,10-2-5 15,11-1-3-15,1 0 2 0,16 2-3 16,18 3 4-16,8-1 2 15,7-2 0-15,-4-2-1 16,-3-3-1-16,-15-5 1 16,-5-2 0-16,-10-5-1 15,-11 2 1-15,-1 0 6 16,-17 2 3-16,-16 4 0 16,-9 1-8-16,-4-2-2 15,2-1-2-15,1-6-5 16,4-5-13-16,5-8-19 15,13-3-112-15</inkml:trace>
  <inkml:trace contextRef="#ctx0" brushRef="#br0" timeOffset="7439.6343">25851 4217 251 0,'-26'26'148'16,"-8"15"-140"-16,-13 11-8 16,-2 9 12-16,4 5-4 15,8 0 3-15,12-3-8 16,10-4 2-16,11-7-1 16,4-3-1-16,1-10 2 0,24-7-4 15,13-9 4-15,15-7 4 16,13-7-5-16,11-5 2 15,7-4-6-15,3 0-2 16,-1-18 1-16,-1-9-15 16,-10-10-4-16,-17-11-51 15,-25-10-143-15</inkml:trace>
  <inkml:trace contextRef="#ctx0" brushRef="#br0" timeOffset="7627.3494">25676 4276 225 0,'-5'-4'115'16,"5"4"-85"-16,27-1-30 15,23-1 33-15,15-2-20 16,14-1-10-16,11-1-3 16,1 2-8-16,-11 3-9 15,-18 1-10-15,-31 0-45 16,-31 2-155-16</inkml:trace>
  <inkml:trace contextRef="#ctx0" brushRef="#br0" timeOffset="7783.82">25724 4552 166 0,'-20'3'168'16,"11"-2"-163"-16,9 2 3 15,20-3 24-15,29 0-8 0,19 0-17 16,20 0-7-16,6 0-16 15,5-3-26-15,-3-7-50 16,-9-3-116-16</inkml:trace>
  <inkml:trace contextRef="#ctx0" brushRef="#br0" timeOffset="8593.331">27151 3972 166 0,'-17'-21'37'0,"-6"8"-26"16,-5 13 17-16,-5 4-3 15,-10 22-8-15,-9 11 5 0,-1 10 0 16,4 5 4-16,9 13 8 15,7 7-10-15,6 6 0 16,9 2-11-16,11-4-4 16,7 1-3-16,0-6-4 15,4 0-2-15,18-7-11 16,16-14-12-16,18-7-31 16,19-21-93-16</inkml:trace>
  <inkml:trace contextRef="#ctx0" brushRef="#br0" timeOffset="9021.2749">29938 4380 179 0,'66'42'26'16,"1"11"9"-16,6 9 13 16,-9 0 4-16,-6 6-22 15,-11-1-4-15,-11 0-4 16,-12-6-1-16,-13-4-11 16,-11 1 0-16,-11 1 6 15,-28 2-10-15,-19 2-6 16,-19-2-5-16,-19 0-15 15,-13-7-49-15,-8-6-146 0</inkml:trace>
  <inkml:trace contextRef="#ctx0" brushRef="#br0" timeOffset="10409.0885">12298 7248 280 0,'0'-12'39'0,"0"5"-20"0,-6 5-8 16,3 2 3-16,3 0-4 15,0 12-4-15,0 29-4 16,6 27 14-16,7 41 0 16,-6 26 0-16,0 24-10 15,-7 31 3-15,0 15 0 16,0 18 2-16,-10 14 0 15,-7 6-2-15,-1 21-1 16,-3 7 2-16,2 4-2 16,5-9-4-16,9-20-3 15,5-15 1-15,0-16-1 16,0-8-1-16,2-11-1 16,6-21 1-16,-5-25-1 0,0-29 0 15,3-34-4 1,-2-31-2-16,-1-24-3 0,-3-20-10 15,0-12-30-15,0-48-91 16,0-29-136-16</inkml:trace>
  <inkml:trace contextRef="#ctx0" brushRef="#br0" timeOffset="11001.4849">12386 7480 399 0,'19'-32'5'0,"11"4"-2"16,15 3-1-16,10 8 5 16,1 12-2-16,12 5 10 15,2 31-12-15,15 11 4 16,7 9-5-16,11 5 2 15,8-1-2-15,2 0-1 16,-8 1-1-16,-5-2 2 16,-15-3 0-16,-15-3-2 15,-14 7 3-15,-13 8-2 16,-14 19 3-16,-17 16 3 16,-11 26-4-16,-1 25 4 15,-4 19-3-15,-15 19-1 0,5 10-2 16,5 5 0-16,9 0 2 15,0 0 1-15,4 0-1 16,9-12 2-16,-4-2-2 16,-6-5-3-16,-3-1 2 15,0-10-2-15,0-7-1 16,-17-15 1-16,-2-19 0 16,-8-13-1-16,-7-18 0 15,-5-16 1-15,-16-14 1 16,-10-12 0-16,-9-8-1 15,-14-15 2-15,-12-7 0 16,-18-6 3-16,-9-6-1 0,-7 2 4 16,-2 0-6-16,14-2 4 15,7 5 2-15,21-10 4 16,21 1-9-16,14-2-3 16,15-7-9-16,10 4-12 15,11-5-20-15,7-2-55 16,4 0-215-16</inkml:trace>
  <inkml:trace contextRef="#ctx0" brushRef="#br0" timeOffset="11600.8107">12447 12115 309 0,'0'0'22'15,"-6"26"-15"-15,6 37 0 16,21 3 11-16,10 11 11 0,14 0-8 16,10 3 6-1,11-7-10-15,7 2-1 0,9-6-2 16,3 7-6-16,3-3 1 15,-7-1-4-15,-9 1-3 16,-7 0-2-16,-14-4 0 16,-2 9 0-16,-7-8 0 15,-10-9-3-15,-6-17-2 16,-12-18-9-16,-9-15-9 16,-5-11-40-16,0-33-93 15</inkml:trace>
  <inkml:trace contextRef="#ctx0" brushRef="#br0" timeOffset="11827.4829">13231 12314 411 0,'-26'0'43'0,"-7"9"-38"16,-3 15-5-16,-4 16 8 15,-8 15 10-15,-7 14-2 16,-6 22-3-16,-11 17-5 15,-2 5 0-15,-1 6 0 16,-3-10-4-16,10-10-2 16,13-17-2-16,13-14-3 15,12-12-14-15,11-20-32 16,8-18-82-16</inkml:trace>
  <inkml:trace contextRef="#ctx0" brushRef="#br0" timeOffset="12449.4351">13818 9371 241 0,'-3'3'20'16,"3"4"-17"-16,0 3-2 16,33 2 10-16,21 3 21 15,28-1-2-15,25 2 1 16,26-2-4-16,19-3 2 16,17 0-11-16,3 0-4 15,9-7-3-15,-2-1 0 16,0 1-4-16,2 3-1 15,-8 5-2-15,-8 5-4 16,-18 5-3-16,-25 0-1 0,-17 2-4 16,-27-2-5-16,-16-2-25 15,-17-8-83-15,-23-9-188 16</inkml:trace>
  <inkml:trace contextRef="#ctx0" brushRef="#br0" timeOffset="12749.8834">16221 9201 320 0,'9'15'106'0,"23"14"-102"16,21 9-4-16,21 9 9 0,7 5 2 15,14 6-3 1,-6 1-2-16,-1 3-1 0,-13 0-5 15,-20 4-1-15,-18 1 1 16,-21 1 2-16,-16 2 1 16,-10 2 1-16,-36 1 3 15,-25 3-1-15,-19 2-3 16,-16 1-3-16,-7 1-1 16,-8-5-4-16,-8-9-8 15,3-7-20-15,-1-27-78 16,14-23-161-16</inkml:trace>
  <inkml:trace contextRef="#ctx0" brushRef="#br0" timeOffset="13603.6635">15081 8416 306 0,'0'0'35'0,"0"11"-35"16,2 36 0-16,3 31 4 16,4 18 11-16,7 13-5 15,2-6 0-15,12-8-2 16,3-17-2-16,0-16 1 15,2-15-5-15,-2-12 3 16,-3-12 0-16,-5-14-2 16,4-9-3-16,0-12-6 15,3-31 6-15,1-19-2 16,1-13-6-16,-13-12 2 16,-10-5-1-16,-6-1 0 0,-4 13 6 15,1 25 1-15,-1 22 7 16,6 31 3-16,-1 2-10 15,4 36 5-15,5 25-3 16,6 14 6-16,5 8-7 16,9-6 0-16,4-10 3 15,3-11-2-15,10-13 6 16,1-10 0-16,5-11 1 16,1-17-4-16,-2-5 1 15,2-23 4-15,-2-22-2 16,-3-9-7-16,-9-17-1 15,-7-13 1-15,-8-14-1 0,-14-17 0 16,-2 3 2 0,-8 0-2-16,-6 17-1 0,0 18 1 15,0 22 0-15,0 18-1 16,0 11-5-16,0 12-26 16,0 6-68-16,10 5-151 15</inkml:trace>
  <inkml:trace contextRef="#ctx0" brushRef="#br0" timeOffset="14181.9922">17480 8511 169 0,'-11'0'105'16,"-4"4"-88"-16,-5 29-9 16,8 22 5-16,1 23 10 15,5 24 2-15,3 19-10 16,3 12 2-16,0 9 0 15,3 12 0-15,3 2 1 16,-3 7-4-16,-3-1 2 16,1 3-3-16,-1-3-4 15,0-7 0-15,0-9-2 16,0-7-3-16,0-10-2 16,6-12-2-16,1-17 2 0,1-17-2 15,-3-16 0 1,-2-15-2-16,-3-13-1 0,0-17 0 15,0-15-6-15,0-7 1 16,-3-11-9-16,-7-32-65 16,4-20 1-16,-1-19-59 15</inkml:trace>
  <inkml:trace contextRef="#ctx0" brushRef="#br0" timeOffset="14832.667">17704 8449 316 0,'0'-6'23'0,"11"-4"-15"16,13 0-7-16,15-7 11 15,13 2 8-15,12-1 0 16,18 6-9-16,7-2-5 16,-3 8-2-16,-4-2-3 15,-15 6-1-15,-8 0-3 16,-3 0 3-16,-14 2 0 16,-13 13 0-16,-6 0-2 15,-11 7 1-15,-7 4 1 0,-2 3 3 16,-1 9-2-1,-1 12 4-15,-1 9-4 0,3 14 4 16,-1 8 0-16,-1 11 4 16,-1 17-2-16,2 7-1 15,6 14 1-15,-2 10 2 16,7 4-2-16,0 13-1 16,4 3-6-16,-5-4 6 15,-1 2-6-15,-2-8 3 16,4-10-2-16,-3-5 0 0,-4-6-1 15,-6-8 2 1,0-6-2-16,0-13 0 0,-16-18 1 16,-4-11 0-16,1-13 1 15,-5-13 3-15,-1-6-1 16,-3-11 0-16,1-12-1 16,1-11 1-16,-7-4-3 15,0-3 7-15,-8-7-4 16,-7-14 4-16,-15-1-4 15,-24 3-2-15,-20 8 1 16,-20 11-3-16,-21 0-3 16,-9 14-5-16,-9 11-4 15,-6 6-5-15,7 5-12 16,3 15-40-16,15 11-151 16</inkml:trace>
  <inkml:trace contextRef="#ctx0" brushRef="#br0" timeOffset="19282.0505">17947 9469 95 0,'-1'0'39'0,"-11"0"-15"0,3-3 4 16,2-5 2-1,1 5 5-15,-4-1-4 0,0 1-14 16,4 2-1-16,0-1 1 15,1 1 1-15,2-3-4 16,3 2-5-16,-3 2 1 16,3 0-5-16,0 0-2 15,0 0 0-15,0 0 2 16,0 0-3-16,0 0 0 16,0 0 0-16,0 0 2 15,0 0-2-15,0 0-1 16,0 0 0-16,0 0-1 15,0 0 3-15,0 0-3 16,0 0-3-16,0 0 3 0,0 0 0 16,0 0 3-16,0 0-3 15,0 0 1-15,0 0-1 16,0 0-4-16,0 0 3 16,0 0 1-16,0 0-2 15,0 0-1-15,0 0-3 16,0 0-3-16,0-2-13 15,0-2-23-15,10 1-12 16,3 0-98-16</inkml:trace>
  <inkml:trace contextRef="#ctx0" brushRef="#br0" timeOffset="21801.2919">17928 9469 37 0,'-4'-2'32'0,"1"1"-13"16,0-3 6-16,3 0 11 15,-3 1-4-15,0-1-3 16,-1 1-8-16,-2 2 5 16,-1-1-3-16,0-5-1 15,-1 4 1-15,0-3-3 16,-4 3-6-16,1 2-3 16,1-2 0-16,1 3-5 15,0 0 6-15,2 0-6 16,-3 0 2-16,3 0 0 0,-1 0-3 15,0 0-2 1,-1 10 0-16,3 5-1 0,-4 4 0 16,0 4-2-16,3 5 1 15,1 2-1-15,0 5 0 16,-1 3 0-16,3 5 0 16,3 1 0-16,1-1 0 15,0 3 0-15,0 1 1 16,0-6-1-16,8 0 0 15,8-9 0-15,6-1 0 16,8-4 1-16,6-3-1 16,6-4 0-16,4-6-1 15,2-5 0-15,4-7 1 16,-2-2 3-16,-5 0-3 16,-4-2 0-16,-8-7 3 0,-7-2 1 15,0 1 2-15,-10-2-2 16,-3 0-1-16,4-4 3 15,-8 2 6-15,0-1-5 16,-2-6-1-16,-3 3 2 16,-1-1-5-16,-3 3 3 15,0-3-2-15,0-2 0 16,0 3-3-16,0-4-1 16,-3 3 1-16,-4-6 3 15,1 0-4-15,-1-1 0 16,1 0 1-16,3 4-1 15,-4 3 0-15,4 2 2 16,-2 2-1-16,0 3 1 16,1 2-1-16,-1-2 3 0,-2 2-3 15,3-2 0-15,-5 2-1 16,-2-3 2-16,-2-1-1 16,1 3 0-16,-1-3 2 15,0-1-3-15,3 4 3 16,-3 4 0-16,4 0-3 15,-5-1 0-15,-1 5 1 16,2-5 1-16,-7 1-1 16,3 4-1-16,-1 0 0 15,-3-2 0-15,6 3 1 16,-2 0-1-16,4 1 0 0,0 1 0 16,4 0 1-16,-4 0-1 15,2 0 0-15,2 0 0 16,-4 0-1-16,0 3 1 15,1 3-1-15,-2-2 1 16,2 3 0-16,0 0-1 16,1 0 1-16,4 0 0 15,-6-3 0-15,5 5-1 16,0-3 1-16,1 1-1 16,0 4 1-16,-2-1 0 15,0 1-1-15,-5 2 1 16,5 1 0-16,2 1 0 15,-2 0 0-15,-2 4 0 16,5-3-3-16,0 0 3 0,0 3-1 16,2-4 1-16,0 2 0 15,1-2 0-15,0 7 0 16,3-2 0-16,-3 0 0 16,3 2 0-16,0 4 0 15,0-1 0-15,0 0 0 16,0-2 0-16,6-1 0 15,1 0-1-15,3-4 0 16,1-2 1-16,1 1-1 16,0-2 1-16,-2 1-1 15,3-2 1-15,3 1-1 16,-2-2 1-16,5 0 0 0,0-3 0 16,-3-2-1-16,7-1 1 15,3-4 0-15,4-3 0 16,5 0 1-16,1 0-1 15,3 0 2-15,-3-3 0 16,-1-4-2-16,-5-2 0 16,-4 0 0-16,0-4 1 15,-8 0 0-15,3-2 2 16,-6 3-1-16,-2-6 0 16,0 1-1-16,4-10 2 15,-7 2-1-15,1-5 1 16,-3-4-3-16,-4 1 0 15,-1 1 1-15,-3-1 4 0,0 4-3 16,0-4 0 0,-8 3 1-16,-4-3-3 0,-1 1 2 15,0-3-2-15,-6-4 3 16,2 6-3-16,-2 0 0 16,0 8 0-16,-1 3 0 15,-3 3 1-15,-4 0-1 16,2 8 0-16,-2 0 0 15,2 5 5-15,-5-2-4 16,5 7-1-16,-5-3 0 16,7 2 0-16,-1 2 0 15,0 0-1-15,1 2 0 0,-3 14-4 16,-2 3 5 0,-1 6 0-16,-1 0 0 15,4 9-1-15,-3-2 0 0,6 2 1 16,4 3-1-16,3 4 1 15,9 6-1-15,4 11 1 16,3 5-1-16,0 6 1 16,12 6 0-16,12-9 0 15,1-4 0-15,5-8 0 16,6-3 0-16,-5-4-2 16,5-6 2-16,3-6 0 15,4-11 0-15,-1-5-1 16,7-13 1-16,-1-6 0 15,4 0 2-15,-4-25-2 16,1-5 1-16,-2-14-1 0,0-7 0 16,-1-14-2-16,-4-13 2 15,-3-3-3-15,-11-6 2 16,-10 2-2-16,-9 1 3 16,-9 10-3-16,0 8 2 15,-9 10 1-15,-11 12 1 16,-2 9 3-16,-2 9-4 15,-1 7 2-15,-1 8-2 16,0 4 0-16,0 0 1 16,4 2-1-16,-7 0 0 15,6 5-1-15,0 0 1 16,7 0 2-16,-1 0-2 0,7 0-1 16,3 0 1-16,4 0 1 15,3 0-1-15,0 0-3 16,0 0 2-16,0 0-4 15,0 0 5-15,0 0 0 16,0 0 0-16,0 0-2 16,0 0 1-16,0 0 1 15,0 0-3-15,0 0 2 16,0 0-3-16,0 0-1 16,0 0 3-16,0 0-2 15,0 0 0-15,0 0-1 16,0 0-3-16,0 0-3 15,0 0-9-15,0 0-12 16,0 0-16-16,0 0-10 16,0 5-30-16,0 7-127 0</inkml:trace>
  <inkml:trace contextRef="#ctx0" brushRef="#br0" timeOffset="24125.0334">18291 9422 7 0,'-29'-4'82'16,"-6"-1"-66"-16,2-1-2 16,7-2 6-16,6 0 6 15,0-1 0-15,4 0-3 16,4-1-3-16,-5 2-1 15,5 2-4-15,-5 2 1 16,0 1-3-16,-2 3 0 16,-3 0-6-16,0 0-2 15,-6 9-2-15,0 9-1 16,-4 4 3-16,3 5-2 16,-1 2 8-16,0 0-5 0,2 4 3 15,4 0-2-15,6 0-2 16,-2-4-1-16,10 2-2 15,3 1-1-15,4 6-1 16,3 4 1-16,0 3 1 16,0 6-2-16,4-3 0 15,14 5 4-15,6-2-2 16,-1-4-2-16,2-3 2 16,1 0-1-16,1-8-1 15,2-6 1-15,-3-4-1 16,3-5 0-16,4-8 0 0,4-8 4 15,6-5 2 1,6 0 0-16,2 0 2 0,2-17-5 16,-1-5 0-16,-3-4 0 15,-7-1-3-15,-3-5-4 16,-3-1 4-16,-7 1 5 16,-3-6-3-16,-10 1 5 15,-6-11-3-15,-4-1 1 16,-3-11-4-16,-3-2 0 15,0 0-1-15,0 3 0 16,-13 2 0-16,-2 7 1 16,-8 9-1-16,0 5 0 15,-7 3 1-15,-2 8 0 16,3 1 1-16,-7 7 0 0,1 3 0 16,-2 6-1-16,-5 5 0 15,4 3-1-15,-11 0 1 16,1 0-1-16,2 13 1 15,-3 6-2-15,7 4 1 16,3 5 0-16,0 2 3 16,4 6-2-16,4 1-1 15,0 4 0-15,1 3-1 16,5 3 1-16,1 5 0 16,9 3 0-16,-2 0-2 15,7 0 2-15,5-4-1 16,5 4 1-16,0-3 0 15,3-4 0-15,16-8 0 0,6-1-1 16,8-9 1-16,3-4 0 16,0-5 0-16,5-8 0 15,1-3 0-15,7-7 2 16,6-3 1-16,1 0-3 16,5-11 2-16,-2-13 0 15,-1-10-1-15,-5-3-1 16,-4-6 0-16,-10-2 0 15,-8-2 1-15,-4-5-1 16,-8-2 4-16,-6-6-4 16,-6-4 1-16,-7 1 0 15,0 1-1-15,-18 9 0 0,-3 5 4 16,-9 5-4 0,-2 6 1-16,0 8 0 0,-5 3 1 15,2 11-1-15,-2 0 0 16,0 9-1-16,1-2 1 15,-4 8 0-15,2 0-1 16,2 0-1-16,4 0 1 16,2 11-1-16,0 4 1 15,5 7-1-15,-1 1 1 16,7 1-1-16,-1-2 1 16,5 4-2-16,4-4 2 15,-1 3-2-15,-2-1 2 16,5 1-1-16,2 4 1 15,1 3-1-15,-1 2 1 16,-3 6-1-16,4 3 0 0,2-2 0 16,-1-4 1-16,4 3-1 15,1-5 1-15,0 0 1 16,0-5-1-16,0 0-1 16,0-5 1-16,4 1 0 15,5-5 0-15,4-2-3 16,-3 0 2-16,0-5 2 15,-1 0-2-15,5-2 1 16,-5-1 0-16,4 1 0 16,0-3 0-16,4-2-1 15,1 2 2-15,6-2 3 16,1-7-4-16,5 0 2 0,2 0 0 16,6 0-2-16,1 0 1 15,4-10 0-15,-3-7-1 16,1 2 0-16,-1-6 0 15,-6 3 0-15,0-4 1 16,-2 0 0-16,-2-4 1 16,-2-3-2-16,-5-1 1 15,0 2 0-15,-3-2 2 16,-8 1-1-16,-5-5-2 16,0 1 3-16,-5-7-1 15,-2 2 0-15,0-4-1 16,0 1 0-16,-10 3 1 15,-2-1-2-15,-11-2 2 0,4 4 0 16,-8-2-2-16,5 1 2 16,-2 5-2-16,6 5 2 15,-5 2-2-15,6 3 0 16,2 9 0-16,-3 3-1 16,4 3-3-16,4 2 1 15,-2 5-5-15,6-3-18 16,-5 0-114-16</inkml:trace>
  <inkml:trace contextRef="#ctx0" brushRef="#br0" timeOffset="25019.7442">12565 7682 271 0,'-45'21'13'0,"-1"5"-13"0,4 8 4 16,19 17 2 0,6 29 2-16,8 28-1 0,9-25 3 15,3-3-5-15,27-9 2 16,5-16-1-16,13-18-1 16,6-12-2-16,7-13 1 15,4-12 11-15,6-18 0 16,-3-21-6-16,0-16-4 15,-3-10-5-15,-17-5 0 16,-9 0 6-16,-26 2 5 16,-13 5-2-16,-19 4-7 15,-29 8 6-15,-13 9-1 16,-6 11 4-16,3 16-2 16,-1 10-6-16,9 5 0 0,2 15-3 15,5 19-12-15,7 6-11 16,9 10-11-16,11 6-42 15,10 3-192-15</inkml:trace>
  <inkml:trace contextRef="#ctx0" brushRef="#br0" timeOffset="25453.3855">12574 8866 270 0,'-32'35'50'16,"3"15"-48"-16,6 10 2 15,4 2 1-15,10 4 2 16,6 3-7-16,3-3 3 15,3-7 4-15,15-8 2 16,9-13-6-16,1-15 7 16,5-17 7-16,6-6-1 15,1-22 4-15,5-26-5 16,-7-13-7-16,-2-10-7 0,-10 1 1 16,-13-3-1-16,-10 7 1 15,-3 3-2-15,-22 15 5 16,-14 12 0-16,-9 18 3 15,-7 10-2-15,0 8-5 16,-2 10-1-16,7 14-2 16,9 8-6-16,5 9-6 15,7 6-16-15,9 4-28 16,11-2-109-16</inkml:trace>
  <inkml:trace contextRef="#ctx0" brushRef="#br0" timeOffset="25859.764">12620 9876 348 0,'-36'22'36'0,"5"7"-34"15,4 10 0-15,5 4 2 16,1 12-3-16,12 4-1 15,3 6 0-15,6 1 0 16,0-7 0-16,15-4 1 16,12-8 1-16,2-14-2 15,9-11-2-15,2-17 2 0,5-5 2 16,4-15-2 0,-4-21 7-16,-2-14-2 0,-7-11-5 15,-15-5 5-15,-13 0 0 16,-8 4 2-16,-8 7-2 15,-27 14 5-15,-8 16 3 16,-12 15-7-16,-3 10 2 16,0 0-2-16,7 17-6 15,2 9 0-15,13 7-7 16,9 3-3-16,12 1-12 16,11 0-16-16,4 0-49 15,7-5-209-15</inkml:trace>
  <inkml:trace contextRef="#ctx0" brushRef="#br0" timeOffset="26279.643">12708 10776 237 0,'-40'28'44'0,"2"-1"-40"15,9 6 16-15,2-4 10 16,9 7-13-16,0 2-2 16,3 3-7-16,8 2-2 15,4 1-1-15,3-1 1 16,3-5-4-16,19-6 1 0,11-4 1 16,6-11-1-16,7-10 1 15,3-7 0-15,5-7 0 16,4-23-2-16,5-17 1 15,-2-8-1-15,-6-8-2 16,-13-6 2-16,-12 4-4 16,-23 2 4-16,-7 11-1 15,-37 11 4-15,-17 12 3 16,-18 20 3-16,-5 9 1 16,-5 9-7-16,4 24-5 15,4 8-1-15,11 7-5 16,18 2-2-16,17 5-10 15,11-1-16-15,16 3-19 0,1-5-147 16</inkml:trace>
  <inkml:trace contextRef="#ctx0" brushRef="#br0" timeOffset="26639.5628">12623 11591 318 0,'-36'33'36'15,"11"9"-36"-15,10 0 5 0,12-2-3 16,3 0 0-16,12-3-2 16,16-4 2-16,8-9 1 15,6-11-2-15,7-13 6 16,6 0 0-16,-4-18 4 15,2-18-11-15,0-8 0 16,-8-5-1-16,-14-2 0 16,-10-5 0-16,-21 6 2 15,-3 1 3-15,-34 13 3 16,-14 6 2-16,-9 17 6 16,-1 8-7-16,0 5-6 15,3 11-2-15,4 14-11 16,10 7-13-16,12 3-34 15,11-2-224-15</inkml:trace>
  <inkml:trace contextRef="#ctx0" brushRef="#br0" timeOffset="27125.1737">13942 13018 126 0,'-27'30'308'0,"-15"17"-303"15,2 23-3-15,18 41 3 0,-3-17 4 16,5 5-5 0,-1 3-1-16,3-5 3 0,-1-10-4 15,2-14-2-15,4-13 0 16,1-16 0-16,1-15-2 16,5-17-3-16,2-12-8 15,2 0-20-15,2-38-131 16,0-23-88-16</inkml:trace>
  <inkml:trace contextRef="#ctx0" brushRef="#br0" timeOffset="27441.369">13808 13147 162 0,'7'15'61'0,"5"21"-42"0,6 16 19 15,3 6 5-15,3 8-18 16,1-4-9-16,2 1 1 15,2-2-2-15,3-9-7 16,4-8 5-16,-4-10-1 16,4-12-4-16,2-19 2 15,-2-3 0-15,4-15 1 16,-5-24-2-16,-2-16-3 16,-1-16-3-16,-10-5 1 15,-2-20-4-15,-7-6 1 16,-9 6-1-16,-1 8 0 15,-1 18 0-15,-1 21 0 16,-1 11 0-16,2 10 0 0,1 8-6 16,2 8-38-16,5 2-88 15,2 5-177-15</inkml:trace>
  <inkml:trace contextRef="#ctx0" brushRef="#br0" timeOffset="28423.1981">14346 13062 188 0,'-28'-8'102'0,"-5"-6"-72"16,-6 0-9 0,-10 6 21-16,8 8-7 0,-6 0-5 15,2 19-11-15,2 21-8 16,6 26-3-16,7 19-4 15,6 9 3-15,16 2-3 16,8-8-2-16,17-6-1 16,25-17-1-16,13-14 0 15,16-21 0-15,13-27 4 16,7-6-4-16,0-45 0 16,-7-18-5-16,-12-10 3 15,-13-9-9-15,-20-4 6 16,-24 5-2-16,-15 4 5 15,-9 17 2-15,-30 26 0 16,-13 26 4-16,-10 18 1 0,-3 48 0 16,-9 27-2-16,2 14 2 15,4 5-1-15,19-5-2 16,21-19 5-16,19-11-6 16,9-19 2-16,24-17-3 15,18-19 0-15,13-11 0 16,15-29 2-16,4-33-2 15,7-17-1-15,-13-11-2 16,-12-10-7-16,-27 8-5 16,-24 16 1-16,-15 20 0 15,-38 34 12-15,-31 22 2 16,-23 53 2-16,-15 26 2 0,-7 20 2 16,7 1 7-16,22-4 4 15,31-16-4-15,22-18-4 16,26-21-8-16,16-23-1 15,29-18-13-15,27-7-2 16,14-41-4-16,12-18-56 16,-3-10-175-16</inkml:trace>
  <inkml:trace contextRef="#ctx0" brushRef="#br0" timeOffset="29189.1824">13740 13120 283 0,'0'0'101'0,"0"0"-88"15,-6-3-1-15,2-8 10 16,-2-6-12-16,-1 1-5 15,1 1-2-15,-4 5 0 16,3-1 3-16,0 7 6 16,-5 4-4-16,0 0 0 15,-6 7-6-15,-1 19-1 16,2 6-1-16,1 9 0 16,10-1 0-16,3 4 0 15,3-3 0-15,0 0 2 16,3-5-2-16,11-10 1 15,5-4-1-15,-3-10 1 16,8-10 1-16,-3-2-2 0,9-18 0 16,4-29 5-16,4-19 2 15,3-12-7-15,-2-5-2 16,-6-13 2-16,-4-3-5 16,-6-16-4-16,-8-13-7 15,-5-4-9-15,-2 15-4 16,-8 24 24-16,3 32 5 15,-3 28 4-15,0 17 6 16,0 10 8-16,-3 6-2 16,-2 0-3-16,-3 6-11 15,0 25-1-15,-1 16-1 16,3 23 1-16,3 7 3 0,3 15 1 16,0 3 1-16,0 0 0 15,15 0 0-15,4-10-2 16,8-8-1-16,6-14-3 15,2-9 0-15,7-9 0 16,6-13-4-16,-2-10-4 16,2-13-11-16,-2-9-27 15,0-16-125-15</inkml:trace>
  <inkml:trace contextRef="#ctx0" brushRef="#br0" timeOffset="31440.4079">19281 11263 301 0,'-16'-3'15'15,"-6"0"-11"-15,-1 3 3 16,7 0 10-16,2 28-7 15,10 7-9-15,-1 12 9 16,2 15 3-16,0 15 1 16,2 0 2-16,-5 4-1 15,2-8-4-15,1-3-6 16,0-12 2-16,3-9-3 16,0-13-4-16,0-17 0 0,0-10 0 15,0-9 3-15,0 0-2 16,0-13-1-16,3-28 0 15,6-18 1-15,4-14-1 16,-2-15-2-16,-1-3-11 16,-7-6 2-16,1 3-5 15,-2 20 15-15,-1 23 1 16,-1 22 1-16,0 14 4 16,0 11 0-16,0 4 2 15,0 11-6-15,0 26 2 16,-4 14 1-16,-6 15-3 15,4 5 4-15,6-3 3 16,0 1-1-16,0-9 0 0,0-12 1 16,0-8-2-16,3-13-3 15,4-10-2-15,-4-12-1 16,0-5 0-16,-3 0 0 16,3-12 2-16,1-28-2 15,-1-15-3-15,2-22 1 16,-4-10-1-16,-1-11-5 15,2 8-2-15,-1 19 4 16,1 23 6-16,-1 30 2 16,-1 14 2-16,0 4-4 15,0 20 2-15,0 26-2 16,0 21 6-16,0 14 0 0,-9 3-2 16,0 0 4-16,2-8 1 15,0-12-4-15,7-5 5 16,0-18-5-16,0-9-3 15,0-10-2-15,0-11-1 16,4-8-8-16,2-3-10 16,3 0-19-16,7-22-68 15,1-11-164-15</inkml:trace>
  <inkml:trace contextRef="#ctx0" brushRef="#br0" timeOffset="32563.7783">17574 12732 312 0,'-1'33'38'16,"-9"14"-34"-16,-11 27 12 15,0 33 5-15,9-27 0 16,2 16-2-16,-3 2-7 16,2 1-3-16,2-6-1 15,3-8 0-15,-3-12-2 0,6-12 0 16,3-9 2 0,0-11-1-16,0-9-2 0,15-7-4 15,7-6 2-15,8-10-2 16,9-9 2-16,6 0 0 15,1-12-1-15,0-13-2 16,2 2-8-16,-3-2-12 16,-2-1-24-16,2 4-36 15,-5 0-79-15</inkml:trace>
  <inkml:trace contextRef="#ctx0" brushRef="#br0" timeOffset="32893.2435">18031 13499 274 0,'-25'26'48'16,"-1"6"-47"-16,6 6 18 15,6-2 11-15,11 1-13 16,3-5-5-16,3-6-6 16,18-4 0-16,11-7-2 15,4-12 5-15,2-3-4 16,-1-14 9-16,1-19-5 15,-5-11-7-15,-8-8-2 16,-4 2-2-16,-12-1 1 16,-9 6 0-16,-3 13 1 15,-27 9 0-15,-8 12 2 16,-5 10 6-16,-2 1-4 0,3 4 0 16,6 11-4-16,6 1 0 15,15-2-2-15,15 4-12 16,0 0-23-16,26-6-39 15,13-1-121-15</inkml:trace>
  <inkml:trace contextRef="#ctx0" brushRef="#br0" timeOffset="33395.3383">18606 13360 288 0,'-14'18'42'0,"-2"4"-39"0,1 3 31 16,2 5 1-16,-1 0-11 16,4 7-9-16,4-5-3 15,3 5-6-15,0-1-2 16,3-7-3-16,0-3 1 16,0-7-2-16,6-1 0 15,-2-7-2-15,3-6 1 16,-2 1 1-16,-4-6-1 15,-1 0 1-15,0 0 1 16,0 0 0-16,0 3 3 16,0-3 1-16,0 0-1 15,0 1-1-15,0-1 1 16,0 3-3-16,0-3-1 16,0 4 0-16,2 1 1 0,-2 1-1 15,1 5 0-15,1 3 1 16,-1 5-1-16,1 4 3 15,-2 6 0-15,0-3 1 16,0 2-1-16,0-1 2 16,0-5-2-16,-12 3 0 15,-4 1-1-15,-11 7-2 16,-4 0 0-16,-5 0 1 16,-3-3 1-16,-2-4-2 15,4-10-1-15,8-7-7 16,4-9-10-16,11-3-17 15,11-25-86-15,3-15-82 16</inkml:trace>
  <inkml:trace contextRef="#ctx0" brushRef="#br0" timeOffset="33801.7183">19180 13286 182 0,'-25'0'237'0,"-2"11"-227"16,2 14 4-16,2 5 8 0,1 3-9 16,1 4-5-16,9-4-3 15,2 0-3-15,7-5-2 16,3-4-2-16,0-2 1 15,14-5 0-15,10 5 1 16,3 0 0-16,9 2 1 16,-4 4 0-16,4-2 0 15,0 7 0-15,-4-4 1 16,-10-3-2-16,-5 3 0 16,-14-3 2-16,-3 2 3 15,0 3 2-15,-26 1 1 16,-8 1 0-16,-3-3-4 15,-2-4-4-15,0-4-3 0,-4-4-8 16,4-3-13-16,1-4-47 16,9-8-200-16</inkml:trace>
  <inkml:trace contextRef="#ctx0" brushRef="#br0" timeOffset="34259.315">19947 13485 410 0,'-7'6'34'0,"7"-6"-31"16,0 0-3-16,7 0 1 15,19 0 4-15,13 0 5 16,8 0 1-16,0 0-11 16,-5 0 0-16,-6 0-7 15,-7 0-12-15,-6 4-32 16,-12 4-28-16,-11 11-138 15</inkml:trace>
  <inkml:trace contextRef="#ctx0" brushRef="#br0" timeOffset="34415.3554">19980 13800 357 0,'-5'3'54'16,"5"-3"-53"-1,1 0 3-15,25 0 9 0,17 0 15 16,14-4-9-16,9-7-11 15,2-3-8-15,0 3-16 16,1-4-40-16,-1 4-92 16</inkml:trace>
  <inkml:trace contextRef="#ctx0" brushRef="#br0" timeOffset="35203.8554">21707 13143 168 0,'-20'0'217'0,"10"0"-202"0,7 7-10 16,3 25 8-16,0 28 0 16,0 20 0-16,0 9-1 15,3 10-1-15,0 0 1 16,-3-4-3-16,0-10 2 16,0-15-2-16,0-16-2 15,-7-21-1-15,5-11-5 16,1-14 1-16,1-8-2 15,0 0-8-15,4-19-5 16,20-21 6-16,14-21-2 16,7-6-16-16,1 1-7 15,-5 15 7-15,-5 13 16 16,-9 16 5-16,-6 19 4 0,-4 3 1 16,-6 18 6-16,1 12 9 15,0 13-6-15,3 2 4 16,-3 3 1-16,3-4-2 15,2-7-5-15,-1-1-5 16,0-7-2-16,4-6-1 16,-3-9-2-16,2-9-8 15,0-5-20-15,5 0-45 16,-3-24-139-16</inkml:trace>
  <inkml:trace contextRef="#ctx0" brushRef="#br0" timeOffset="35368.1509">22440 13771 235 0,'0'10'119'0,"0"5"-116"15,0 4 7-15,0 3 14 16,0-7-14-16,0-1-10 16,3-2-2-16,0-9-24 15,-3-3-44-15,0-7-140 16</inkml:trace>
  <inkml:trace contextRef="#ctx0" brushRef="#br0" timeOffset="35541.0352">22340 13360 408 0,'2'3'1'16,"8"4"1"-16,5 5-4 15,6 2 2-15,10 1-34 16,6-1-52-16,8 1-113 16</inkml:trace>
  <inkml:trace contextRef="#ctx0" brushRef="#br0" timeOffset="36351.4291">22883 13591 190 0,'-8'36'121'0,"-3"6"-101"0,3 8 25 16,4-2 8-16,4-4-26 16,0-5-10-16,0-11-11 15,0-15-6-15,6-4 0 16,0-9-14-16,1 0-1 16,2-19 1-16,2-18 7 15,0 0-3-15,0-3 3 16,-4 10 3-16,-1 12 4 15,-2 7 1-15,0 7 2 16,-4 1-2-16,0 2 4 16,0 1-1-16,0 0 0 15,0-3 6-15,0-3 0 16,0-6 2-16,0-3-10 0,-12-7 0 16,-3 0-1-16,-8 7 3 15,1-2-3-15,0 5 6 16,-2 7 1-16,2 5 1 15,-2 0-3-15,3 5-2 16,-3 17-3-16,5 8 3 16,5 6-2-16,5 4 2 15,3 4-3-15,6 1 1 16,0-8 2-16,12 2-2 16,11-8 2-16,5-10-1 15,2-7 1-15,1-6-1 16,2-8-1-16,1 0-2 0,0-8 0 15,1-10-3-15,-9-3-6 16,-3 8 0-16,-8 4 5 16,-9 7 3-16,-5 2 0 15,-1 0-1-15,0 0 2 16,0 0 0-16,0 11 0 16,0 6 2-16,5 1-1 15,1 4 1-15,3-1-2 16,-3-2 1-16,3 3 0 15,-2-4-1-15,0 0 0 16,-2 0 4-16,-2-5-1 16,2-3-1-16,-5-3 2 15,0 0-2-15,0-3-2 0,0 0 0 16,0 0 0-16,3-1 0 16,-3 0 0-16,3-2-2 15,-3 2 1-15,0-3-1 16,0 0-1-16,0 0 2 15,0 0-4-15,1 0 3 16,1 0 0-16,3 0-3 16,1 0 2-16,-1-3-1 15,1-4-5-15,-5-5-7 16,-1-3-8-16,0-3-26 16,0-4-42-16,-4 0-68 15</inkml:trace>
  <inkml:trace contextRef="#ctx0" brushRef="#br0" timeOffset="36785.5453">22910 13601 124 0,'-19'30'254'0,"5"11"-249"16,5 10 1-16,5 7 39 15,4 8-16-15,0-3-3 16,14 3-4-16,5-8-10 16,3-9 0-16,-3-9-6 15,-2-14-2-15,-4-13-4 16,-6-7-1-16,0-6 0 0,-4-6-5 16,7-26-8-16,3-20 4 15,7-17-11-15,1-8-15 16,6 1-15-16,1 13 9 15,5 11 38-15,-3 19 4 16,-4 16 4-16,0 8 3 16,-3 5 10-16,3 4 7 15,-4 4 3-15,2 18-3 16,-3 9-2-16,-4 5-11 16,-3 4-2-16,0 5 1 15,1-5-1-15,-3-1 2 16,4-9-9-16,4-8-2 0,-3-7-7 15,9-15-10-15,5 0-37 16,3-22-133-16</inkml:trace>
  <inkml:trace contextRef="#ctx0" brushRef="#br0" timeOffset="37227.6995">24086 13642 380 0,'-35'-30'14'0,"4"2"-5"16,2-2-9-16,-2 8 22 16,-3 8-10-16,-5 6-5 0,-4 8-3 15,-2 0 5-15,-1 18 2 16,9 11 9-16,7 2-5 15,9 1-7-15,13 1-3 16,8-4-1-16,2 1-4 16,23-7 0-16,10-6-2 15,5-6 0-15,7 0 2 16,3 4-4-16,-5 4 3 16,-4 10 1-16,-2 6 0 15,-11 6 0-15,-7 8 1 0,-7 5 0 16,-10 5 1-1,-4 0 5-15,0 2 1 0,-16-4-1 16,-8 1-1-16,-9-7 0 16,-4 0 3-16,-4-5-5 15,3-11-4-15,-2-8-1 16,4-13-10-16,4-14-18 16,7-5-27-16,10-37-96 15</inkml:trace>
  <inkml:trace contextRef="#ctx0" brushRef="#br0" timeOffset="37611.6603">24478 13811 357 0,'0'0'78'0,"0"0"-78"16,6 0 4-16,7 0 9 15,10 0-7-15,7-15-6 16,5-10 0-16,7-12-10 16,-3-11-17-16,-6 1-16 15,-11 6-2-15,-15 12 1 16,-7 9 17-16,-1 15 27 16,-21 5 30-16,-7 5 8 15,-3 25-7-15,-3 8-9 16,-4 13 13-16,3 4-6 0,4 3 2 15,3 8-9-15,12-3-6 16,6-5-2-16,9-2-2 16,2-11-5-16,13-6-2 15,13-7-4-15,15-10-1 16,14-3-6-16,14-3-29 16,9-1-1-16,10-2 27 15,-7-2-119-15</inkml:trace>
  <inkml:trace contextRef="#ctx0" brushRef="#br0" timeOffset="37835.3811">25203 14159 431 0,'27'0'1'16,"17"0"2"-16,16-13 9 15,6-6-7-15,6-3-5 16,8 0-31-16,-2-1-62 16</inkml:trace>
  <inkml:trace contextRef="#ctx0" brushRef="#br0" timeOffset="38301.5203">26517 13066 334 0,'0'1'8'0,"0"38"-3"15,-1 27 12-15,1-6 19 16,0 5-10-16,0 12-3 15,0 8 4-15,-6 3-8 16,0 2 0-16,-3-1-5 16,5-7 1-16,4-9 1 15,0-11-2-15,0-15-12 16,16-10 2-16,0-7-3 16,5-8 3-16,0-4-4 15,-1-7-1-15,-1-4-4 16,3-7-2-16,-2 0-5 0,2 0-2 15,2-4-5 1,0-14-3-16,4-6-14 0,5-3-25 16,4-6-82-16</inkml:trace>
  <inkml:trace contextRef="#ctx0" brushRef="#br0" timeOffset="38645.3798">27017 13612 402 0,'-34'33'28'0,"4"12"-26"0,10 6 9 16,6 4 20-16,14-4-16 16,0-2-3-16,14-5-2 15,14-16-4-15,7-9-3 16,4-19-3-16,7-7-2 15,7-33-1-15,0-17-7 16,-3-15-7-16,-9-4-5 16,-14-2-18-16,-16 9-11 15,-11 13-4-15,-17 19 13 16,-22 19 42-16,-13 18 30 16,-9 4-3-16,-9 25-14 15,0 12-2-15,4-4-9 16,12-2-2-16,22-8-13 15,27-13-65-15,11-14-189 0</inkml:trace>
  <inkml:trace contextRef="#ctx0" brushRef="#br0" timeOffset="39021.0258">27926 13385 413 0,'-76'25'22'15,"-1"10"-19"-15,-3 11 19 16,-1 7 3-16,8 4-8 0,15-8 1 16,24-5-7-16,25-12-11 15,9-6 0-15,27-7-6 16,19-9-1-16,15-2 3 15,12-1-2-15,2 4-1 16,-8 0-1-16,-12 5 3 16,-16 0 5-16,-18 8 1 15,-18 5 1-15,-3 7 6 16,-24 1 4-16,-13 0-6 16,-11-1 0-16,-4-6-6 15,-2-12-5-15,11-15-14 16,13-3-18-16,21-33-58 0,12-18-71 15,37-11-35-15</inkml:trace>
  <inkml:trace contextRef="#ctx0" brushRef="#br0" timeOffset="39345.3692">28342 13484 340 0,'-51'29'23'0,"-17"15"19"15,-10 8 27-15,-1 0-34 16,13-5-19-16,26-7-7 16,24-10-9-16,16-8-9 15,24-4 1-15,26-6-1 16,17 2 6-16,11 3 2 16,6 5-2-16,2 2 3 0,-6 4 0 15,-11 2-1-15,-19 3 2 16,-24-4-1-16,-21 8 2 15,-6 0 5-15,-37 11 3 16,-17 6-2-16,-17 6-8 16,-16-5 0-16,-9-1-4 15,-10-2-5-15,-7-5-20 16,-5-3-38-16,-2 0-69 16,0-6-99-16</inkml:trace>
  <inkml:trace contextRef="#ctx0" brushRef="#br0" timeOffset="40085.4267">15989 15726 361 0,'-12'0'10'16,"-12"0"-4"-16,-1-11-6 16,-4 1 3-16,-5 9 9 15,0 1-1-15,-8 12 3 16,-17 25-4-16,-3 17 0 15,-2 13 2-15,-1-1 1 16,19-1-6-16,23-10 0 16,23-9-5-16,13-6-2 15,32-4-2-15,19-6 1 0,18-2 1 16,6-6-1 0,3-3 0-16,-10-1-3 0,-12 1 4 15,-21 2-2-15,-19 1 2 16,-19 1 1-16,-10 11 0 15,-19 9-1-15,-30 12 1 16,-20 11 4-16,-15-3-4 16,-3-9-1-16,-3-7 1 15,2-14-2-15,6-17-13 16,7-10-43-16,20-6-68 16</inkml:trace>
  <inkml:trace contextRef="#ctx0" brushRef="#br0" timeOffset="40573.4588">16879 15929 376 0,'-35'0'15'15,"-4"0"-10"-15,-7 11 9 16,1 7 11-16,-4 4-8 16,4 7-2-16,2 11 2 15,4 5-6-15,9 10 1 16,5 0-4-16,6 3 0 0,6-3-3 16,9 5-3-16,4-6-2 15,0-6 0-15,0-4 0 16,7-7-2-16,5-1 2 15,2-6-2-15,-5-4 4 16,1-1-1-16,-3-7-1 16,-4-7 0-16,-1-6-1 15,-2-5 1-15,0 0 3 16,0 0-3-16,1 0 0 16,-1 0-1-16,0 0-1 15,0 0-2-15,2 0 3 16,-2 0-5-16,0 0 3 0,0 0-7 15,1 0 3-15,-1 0-7 16,0 0-6-16,0 0-18 16,4 0-32-16,-1-9-37 15,1-4-2-15,-1-6-23 16</inkml:trace>
  <inkml:trace contextRef="#ctx0" brushRef="#br0" timeOffset="41128.2329">16542 16645 130 0,'0'0'82'15,"0"0"-63"-15,0 3-1 16,0 1 15-16,2 2-3 16,1-2-14-16,0 1-10 15,2 1-2-15,-2-2 0 0,4-1 2 16,-7 1 0 0,3-4 3-16,-3 2-3 0,0-2-2 15,0 0 0-15,0 0-3 16,0 0 0-16,0 0-1 15,3 0 1-15,-3 0 2 16,0 0 0-16,3 0 2 16,-3 3-2-16,0-3 0 15,3 2 1-15,-3-2-4 16,0 4 0-16,3-4-2 16,0 4 0-16,-3-4 2 15,4 3 0-15,-4-3 0 0,0 4 6 16,0-4 4-16,0 0 7 15,0 0 0-15,0 5-4 16,1 2-6-16,5 8-5 16,0 4 3-16,7 1-3 15,-3-1-1-15,2-4 2 16,2-4 1-16,5-3 0 16,-2-1 1-16,6-4 1 15,-2-3-1-15,6 0-1 16,1 0 1-16,5-12-3 15,3-5 1-15,4-5-3 16,-9-8 0-16,2 0-4 16,-7-3 3-16,-4-3 1 15,2-1-8-15,-9 4 5 16,-2-3-2-16,-4 3-2 0,-6 6-5 16,-3 2 0-16,0 3-7 15,-6 8-23-15,-9 7-37 16,-7 2-87-16</inkml:trace>
  <inkml:trace contextRef="#ctx0" brushRef="#br0" timeOffset="41922.4679">16773 16491 12 0,'0'0'44'0,"0"0"-8"16,0 0 10-16,0 0 12 16,0 0-4-16,0 0-10 0,0 0-11 15,0 0-14-15,0 0-5 16,0 0-13-16,0 0 3 15,0 0-2-15,0 0 0 16,0 0-1-16,0 0 2 16,0 0 3-16,0 0 1 15,0 0 3-15,0 0 2 16,0 0-3-16,0 0-6 16,0 0-1-16,0 0-2 15,0 0-5-15,0 0-1 0,0 0 4 16,0 0-2-1,0 0 2-15,0 0 2 0,0 0 0 16,0 0 2-16,0 0 0 16,0 0 0-16,0 0-2 15,0 0-4-15,6 0 4 16,5 0 3-16,4 0 0 16,0-5-3-16,1-1 2 15,4 1 3-15,2-1-1 16,5 1 5-16,6 2 3 15,-1 0-6-15,7 3 0 16,3 0-1-16,0 0 0 16,-6 0-4-16,-8 3-1 15,-4 3 0-15,-11 2 0 16,-1 6 0-16,-4 5 2 0,-5 7 5 16,-3 11-1-16,0-1 3 15,0 5-3-15,0 2-1 16,-3 1-4-16,-4 0-1 15,6-6-2-15,1-5-5 16,0-11-16-16,0-8-50 16,14-14-140-16</inkml:trace>
  <inkml:trace contextRef="#ctx0" brushRef="#br0" timeOffset="42306.356">17581 16078 335 0,'0'0'61'15,"0"28"-48"-15,9 15 3 0,-3 19 13 16,5 11-10 0,3 5-5-16,1 2-3 0,1 1-4 15,4-11-2-15,-2-12-5 16,-1-10 0-16,-4-14 0 15,-3-13-6-15,-7-13-7 16,-3-8-5-16,0 0-17 16,0-16-64-16,-21-17-179 15</inkml:trace>
  <inkml:trace contextRef="#ctx0" brushRef="#br0" timeOffset="42575.397">17444 16145 308 0,'7'-12'16'0,"24"-2"-14"16,22-3 9-16,11 4 21 16,15 6 8-16,5 7-15 15,6 0-4-15,-2 7-11 16,-12 20-2-16,-12 6-4 16,-22 11 2-16,-16 5 2 15,-20 8 1-15,-6 6 4 16,-12 6 0-16,-24 5 4 15,-9-4-2-15,-7 3-3 16,0-6-7-16,-3-3-5 16,5-8 0-16,9-8-10 15,5-10-9-15,7-10-26 16,10-14-59-16</inkml:trace>
  <inkml:trace contextRef="#ctx0" brushRef="#br0" timeOffset="43041.3566">19194 15463 400 0,'-14'0'27'0,"-1"0"-15"16,5 24-3-16,-11 28 9 16,-4 37 2-16,-8 21-5 15,-6 29-2-15,-5 11 1 16,-3 0 0-16,0 2 1 16,0-2-3-16,3-11-3 0,6-11-4 15,4-2-5-15,4-9-3 16,7-13 2-16,2-13-10 15,8-20-9-15,6-13-18 16,7-19-32-16,0-15-143 16</inkml:trace>
  <inkml:trace contextRef="#ctx0" brushRef="#br0" timeOffset="45155.3723">20025 16472 87 0,'-4'7'111'0,"0"-3"-76"15,1-4 0-15,3 0 9 16,0 0 1-16,0 0-8 16,0 0-10-16,0 0-7 15,-2 0-5-15,-1-3 3 16,-5-13-5-16,-1-6-12 0,-3-2 1 16,-5 0-1-16,1 2-1 15,-5 5-1-15,-3 5 1 16,-1 8-2-16,1 4 2 15,-8 4-2-15,-1 32-3 16,-3 13 3-16,4 14 0 16,9 0 2-16,7-2 2 15,13-9-2-15,3-11-2 16,0-9 1-16,19-7 1 16,6-9-1-16,12-6-5 15,-1-10 4-15,4-10-6 16,7-23 2-16,-2-13 2 0,-1-5-8 15,-3-7-2-15,-6 10-5 16,-8 8 3-16,-14 18 7 16,-7 11 8-16,-6 11 2 15,0 0 4-15,0 17 0 16,-1 21 2-16,-7 9-1 16,4 8 1-16,4-7-3 15,0-7 1-15,16-7-4 16,7-5-1-16,3-9-8 15,3-4-7-15,7-8-21 16,-1-8-133-16</inkml:trace>
  <inkml:trace contextRef="#ctx0" brushRef="#br0" timeOffset="45747.4322">20799 16663 253 0,'0'0'50'16,"0"0"-27"-16,0 0 22 15,0-12-5-15,-3-6-29 16,-6-4-8-16,-3-2-2 16,-8 3 2-16,-3 7-1 15,-7 4 2-15,-5 10 2 0,-3 0 2 16,-5 22-1-16,1 12-4 15,1 16 1-15,10 1 0 16,9 4-4-16,13 1 0 16,9-2 1-16,0 1 0 15,0-10 0-15,15-8 3 16,8-13-4-16,6-11 0 16,4-13 2-16,-1-2-1 15,7-33 1-15,7-21 0 16,-1-13 0-16,3-12-2 15,-2-12-2-15,-1-11 1 16,-8-8-3-16,-2-22-4 16,-12-6-3-16,-4 3 0 15,-3 16 8-15,-9 29 3 16,-2 31 1-16,-4 32 1 0,-1 17 7 16,0 12 1-16,0 0-2 15,-3 34-5-15,-13 23-1 16,-7 21-1-16,1 20 0 15,9 8 5-15,7 2-2 16,2 12 4-16,4-6-2 16,0-2 2-16,7-8-5 15,9-11 3-15,8-5-6 16,6-11-3-16,3-6 1 16,6-10-5-16,1-13-10 15,5-11-12-15,-1-19-57 16,6-14-159-16</inkml:trace>
  <inkml:trace contextRef="#ctx0" brushRef="#br0" timeOffset="46198.3057">21806 16779 365 0,'-12'-14'27'16,"-8"-8"-9"-16,0-3 26 15,-1-4-31-15,-9 2-6 16,0 2-4-16,-1 6 1 16,-4 12-2-16,4 7-1 15,-3 7 5-15,0 23 0 16,-5 11-3-16,4 8-1 0,4 4-2 16,10-2 0-16,12-5 3 15,8-3-3-15,1-7 1 16,6-7 1-16,14-11-2 15,7-7 0-15,8-11-2 16,2 0 1-16,2-18 1 16,1-10-3-16,-4-2 1 15,-6 2-2-15,-11 16 2 16,-6 8 1-16,-5 4 1 16,-3 0 0-16,-2 22 1 15,0 14 7-15,0 2 1 0,4-1-5 16,2-3-1-1,3-3 0-15,7-9-3 0,5-7-3 16,6-8-2-16,6-7-7 16,3-10-11-16,2-24-35 15,2-14-85-15,2-6-76 16</inkml:trace>
  <inkml:trace contextRef="#ctx0" brushRef="#br0" timeOffset="46693.6415">22218 16784 147 0,'0'30'81'0,"0"14"-21"16,0 6 7-16,0 2-2 0,0 2-26 16,-3-6-12-1,1-7-6-15,2-9-8 16,0-10-5-16,0-10-7 0,0-11-1 16,0-1-5-16,0 0-8 15,6-19 3-15,10-16 6 16,5-15-3-16,2-5-10 15,4 1 6-15,0 2 3 16,-2 19 2-16,-4 15 6 16,-3 14 0-16,-4 4 0 15,-1 17 2-15,-4 21 4 16,-1 9 5-16,-5 2 0 16,-3-3 0-16,0-2 2 15,0-10 0-15,0-11 2 16,0-9-6-16,2-10-9 0,-1-4 0 15,5 0-2-15,6-15-7 16,8-14 7-16,8-21-3 16,6-11-13-16,2 2 0 15,4 6-3-15,-5 18 11 16,-6 17 9-16,-6 17 1 16,-4 1 1-16,1 22 0 15,-7 16 11-15,3 9 6 16,0 5-4-16,0 2 3 15,2-2 0-15,3-5-8 16,1-6-3-16,1-11-6 16,-1-8-3-16,0-8-13 15,2-14-27-15,0 0-91 0</inkml:trace>
  <inkml:trace contextRef="#ctx0" brushRef="#br0" timeOffset="47106.349">24169 17007 468 0,'0'0'34'15,"3"7"-33"-15,8 2-1 16,-5-3 0-16,8-2-14 0,10-4-27 16,13 0-62-16,10 0-143 15</inkml:trace>
  <inkml:trace contextRef="#ctx0" brushRef="#br0" timeOffset="47247.3977">24782 17020 317 0,'0'0'6'0,"2"0"6"16,4 0-9-16,9 0-3 15,13 0-35-15,15 0-1 16,8 3-203-16</inkml:trace>
  <inkml:trace contextRef="#ctx0" brushRef="#br0" timeOffset="47375.5826">25519 17049 339 0,'5'0'0'0,"4"-2"-19"16,14-7 15-16,12-4-18 15,15 2-93-15,16 4 75 16,9 7-68-16</inkml:trace>
  <inkml:trace contextRef="#ctx0" brushRef="#br0" timeOffset="47473.0303">26364 17058 341 0,'53'11'38'15,"-6"-3"-36"-15,-3-8-2 16,-2 0-6-16,-4 0-49 16,-10-8-103-16</inkml:trace>
  <inkml:trace contextRef="#ctx0" brushRef="#br0" timeOffset="48087.491">14491 17899 439 0,'0'8'0'15,"37"-5"-7"-15,41-3 7 16,30 0 5-16,35-7 5 15,26-7 3-15,42 2 10 16,25-2 4-16,40 3-3 16,26 3-14-16,33 0-2 15,29-2-3-15,24 3 6 16,32-4-1-16,31-4-2 16,22-3 0-16,34 2-4 15,19-3 2-15,28 6-4 16,24-6-2-16,20 2 3 0,19 5 0 15,15 4-6 1,5 8 4-16,0 0-2 0,-14 13-7 16,-17 9-3-16,-27 2-14 15,-33-1-6-15,-36-1-17 16,-49-2-37-16,-53-3-153 16</inkml:trace>
  <inkml:trace contextRef="#ctx0" brushRef="#br0" timeOffset="49554.5276">10406 6306 222 0,'15'-1'46'0,"-10"1"-46"15,5 0 3-15,12 0 2 16,-5 26 3-16,5 3-2 16,-6 19 9-16,4 16 0 15,-4 16-8-15,-3 26 5 0,0 25-5 16,-6 24 1-16,-7 25 1 16,0 18-3-16,-13 4 0 15,-1 3-3-15,1 1 0 16,4-7-3-16,3-2 2 15,3-2-1-15,0-7 0 16,3 2 3-16,-6 10-2 16,3 14 0-16,-6 13 4 15,0 13-6-15,-4-2 0 16,0 0 3-16,6 6-3 16,0-10 0-16,-2 0 1 15,6-10 3-15,3-14-3 16,0-1 7-16,0 3-6 0,0 2 1 15,0 14-2-15,0 6-1 16,0-2 0-16,0 3 0 16,0-8 3-16,0-7 1 15,0-4 2-15,12-13-1 16,-2-6 3-16,4-6-6 16,-4-7-2-16,-7-1 2 15,0-2-1-15,-3-6-1 16,0-1 2-16,0 1 2 15,0-7 3-15,6-2 2 16,3-7-5-16,3-2 0 16,-3-4-2-16,3-12 0 0,-5 1-2 15,-4-12-1-15,-3-6 1 16,0-7 1-16,0-4-1 16,-10-5 1-16,4-6-1 15,3-6 0-15,3-15-3 16,0-9-2-16,0-9-7 15,0-8 1-15,-3-17-6 16,-3-13-6-16,-2-18-24 16,1-7-25-16,-5-48-112 15</inkml:trace>
  <inkml:trace contextRef="#ctx0" brushRef="#br0" timeOffset="51317.2781">11188 6387 241 0,'0'-31'20'0,"30"-9"-12"16,41 17 3-16,-2-2 11 15,13 3 1-15,15 5-3 16,12 2-6-16,15 8-1 16,16 1-1-16,9 5-4 15,9 1-4-15,8 0 3 16,10 0-6-16,3 0 4 16,15 0-1-16,10 0 3 15,10 10-1-15,11 4-3 16,2 2-3-16,13 6 3 15,7-1 2-15,15-1-1 16,8 2-2-16,0-3 3 16,12-3-1-16,10 2-2 0,5-7 1 15,7-2-3-15,4-1 0 16,2 1 2-16,5-1 2 16,4-1-3-16,5-4 2 15,5-2 4-15,3-1-2 16,2 0-1-16,1 0-3 15,0 0 0-15,4-1-1 16,-4-2 1-16,-1 0-1 16,-4-2 0-16,-6 3-1 15,1-3 0-15,-6 2 1 16,2 2 2-16,-5 1-2 16,-1 0 0-16,-1 0 2 0,-4 0-1 15,-3 9-1-15,-7 4-1 16,-8 0 1-16,-5 1-1 15,-7 4 1-15,-5-3 0 16,1 4 0-16,-6 2 1 16,-4-2-1-16,-7 2-3 15,-19-1-1-15,-16 2 4 16,-22 2-3-16,-22-2 2 16,-15 4-1-16,-20-4-3 15,-14-2 4-15,-8 0 1 16,-10-2 0-16,-5-5 4 15,-8 0 1-15,-9 1-2 16,-9 3 0-16,-14 1-2 0,-10 3 1 16,-14 1-2-1,-13 1 0-15,-9 8-2 0,-5 2 0 16,-4 8 0-16,-2 7 2 16,1 8 0-16,0 6 2 15,1 11-2-15,5 11 0 16,0 6 3-16,1 8 0 15,2 12-1-15,-3 10 0 16,3 17 1-16,0 10-2 16,0 15 1-16,4 5-2 15,5 3 0-15,3 2 0 16,7 6 3-16,0 7-2 16,4 0 0-16,-1 5-1 15,-1-2 0-15,-5-5 5 0,-4 0-2 16,-5 1 1-16,-5 11 0 15,-4-2 0-15,-3 6 1 16,2 2-1-16,2-2-1 16,2-4 0-16,6 3-1 15,5-4-2-15,3-3 1 16,0 0-1-16,-5-7 0 16,-4-2-1-16,-5 0 1 15,-5 8 2-15,-10 4-2 16,-1 14 0-16,-3 6 2 15,0-5 1-15,2 5-1 16,0 2-1-16,0-4 0 16,1 5-1-16,-1-3 1 0,-1-6-1 15,1-2 0 1,-1 3 1-16,-1-7-1 0,-3 0 0 16,0 3 0-16,0-6 2 15,0-6-1-15,3-7 0 16,4 3 2-16,4-8-3 15,1-6 0-15,-2-9 0 16,-2-8 0-16,-2-15-3 16,-5-5 3-16,-1-12 0 15,0-6 0-15,0-9-1 16,0-8 1-16,-4-10 0 16,-5-14 0-16,-2-16 0 0,-2-8-1 15,-1-8 1 1,-2-12 1-16,-1-1-1 0,-2-4 1 15,-1-9 2-15,-3 1 0 16,-4-3-1-16,-4-7 0 16,-5-5 2-16,-9-4-4 15,-8-3 0-15,-11-3 0 16,-8-19 1-16,-16-4-1 16,-12-7 0-16,-17-4 0 15,-16-7 0-15,-20-6 1 16,-17-3-1-16,-20-10 0 15,-18-6 0-15,-16-14-5 16,-25-2-3-16,-23-7-2 0,-18 0-12 16,-20 4-24-1,-13 4-27-15,-13-8-94 0</inkml:trace>
  <inkml:trace contextRef="#ctx0" brushRef="#br0" timeOffset="53725.7205">14429 800 208 0,'25'-20'37'0,"-9"4"-18"15,-6-5-2 1,4 5 25-16,-11 5-5 0,-3 10-1 15,0 1-5-15,0 0-8 16,-11-4 6-16,-8 2-18 16,-19 2-8-16,-11 0-1 15,-10 14-2-15,-7 11 1 16,-1 5-1-16,6 5 0 16,12 2-1-16,10-10-1 15,16-6 2-15,16-9-3 16,7-4-1-16,0 6-6 15,15 2 8-15,15 10 2 16,13 5 0-16,2 0 0 16,4 2 0-16,2 1 0 15,4 3 3-15,2-2-3 0,-5 0 2 16,-10 0-2-16,-11-4 1 16,-10-5 0-16,-12 2 2 15,-9-5-1-15,0-2 0 16,0 1 1-16,-26-1 2 15,-6-1-3-15,-16-2 3 16,-9-8-3-16,-1-7 1 16,-3-3-1-16,3 0 1 15,1-7-3-15,6-11-4 16,5-2-5-16,8-2-4 16,12 0-31-16,10-2-94 15</inkml:trace>
  <inkml:trace contextRef="#ctx0" brushRef="#br0" timeOffset="54437.0357">15182 774 262 0,'-11'-13'39'16,"4"5"-37"-16,7 8 11 15,0 0 4-15,0 5-11 16,8 19 4-16,11 20 11 16,3 18 8-16,5 14-1 15,-1 13-10-15,6 1-6 16,1-1-1-16,3-6-4 15,-5-4-3-15,2-11 2 16,-6-11-1-16,-2-12-2 16,-5-13 1-16,-1-12 0 15,-3-9-1-15,-2-8 2 0,1-3 2 16,5-5 5-16,9-22 4 16,7-15-6-16,7-20-3 15,-1-15-7-15,-1-10 0 16,2-13-3-16,-1 0 2 15,4 1-5-15,1 8 0 16,0 11-2-16,-3 19-7 16,-8 15-7-16,-9 20-33 15,-4 12-95-15</inkml:trace>
  <inkml:trace contextRef="#ctx0" brushRef="#br0" timeOffset="55006.8001">17234 828 199 0,'-11'-15'28'0,"-1"6"-13"0,5 7 7 15,7 2 6-15,-1 0-10 16,1 0-9-16,0 19-5 15,-4 23 6-15,-2 23 12 16,-6 17-1-16,-4 10-6 16,-3 0-6-16,-1-2-1 15,-3-7-7-15,1-8 1 16,-4-8-1-16,0-10-1 16,0-9 0-16,3-8-2 15,3-13-11-15,4-14-9 16,3-11-16-16,7-5-82 15</inkml:trace>
  <inkml:trace contextRef="#ctx0" brushRef="#br0" timeOffset="55406.297">17314 826 145 0,'13'2'73'0,"3"29"-66"15,13 16 11-15,4 13 0 16,-4 13-3-16,4 8-7 16,-1 0 2-16,0 0 1 15,0-2 0-15,1-7 1 16,4-8 2-16,-5-11 8 0,4-9-5 16,-4-9-2-1,-7-12 0-15,-2-10-3 0,-6-9-4 16,3-4 7-16,-1-4 2 15,7-24 4-15,0-11-5 16,6-15-4-16,-2-15-2 16,2-14-2-16,1-16-2 15,2-6-5-15,1 4 1 16,-5 15-2-16,-4 15-1 16,-10 17 1-16,-3 16-3 15,-6 11-2-15,-4 9-3 16,-1 5-4-16,-3 3-9 15,0 1-27-15,0 5-68 16,0-1-190-16</inkml:trace>
  <inkml:trace contextRef="#ctx0" brushRef="#br0" timeOffset="56049.5979">18213 1418 155 0,'9'-3'123'0,"-1"3"-102"15,14 0-21-15,8 0 25 16,6 0-3-16,12 0 2 16,7-5-5-16,4-6-7 15,2-4 0-15,1-4-4 0,-10-4-2 16,-13-1-4-16,-11 1-1 16,-14-3 4-16,-11 1 1 15,-3-3 5-15,-19 1-8 16,-10 3 4-16,-17 4-3 15,-2 8 0-15,-8 10 1 16,3 2-2-16,5 7-2 16,8 18-1-16,9 8 0 15,5 6 4-15,10 4-4 16,7 1 0-16,9 1 0 0,0-2 0 16,6-3 1-1,16-3-1-15,5-1 2 0,8-3 1 16,9-6-2-16,7-5-1 15,4-4 0-15,-4-9-9 16,-2-9-5-16,-4 0-14 16,-5-3-77-16</inkml:trace>
  <inkml:trace contextRef="#ctx0" brushRef="#br0" timeOffset="56275.7187">19008 1260 385 0,'0'0'0'0,"4"0"0"15,10 0 11 1,14 0 1-16,11 0-2 0,9 0-3 16,5-2-3-16,-1 1 2 15,3-4-2-15,-4 1-4 16,-7 0 0-16,-12-4-14 15,-14 4-12-15,-7-5-69 16</inkml:trace>
  <inkml:trace contextRef="#ctx0" brushRef="#br0" timeOffset="56529.4283">19280 970 335 0,'-3'18'0'15,"-2"17"0"-15,-2 12 7 16,-3 8 11-16,1 6-3 16,-1 1 4-16,6-1 0 15,4-5 2-15,0-1-7 16,17-4-2-16,6-5 3 16,9-3-9-16,7-11-6 15,3-3 0-15,7-10-6 16,3-14-5-16,-4-5-7 15,-2-2-20-15,-4-18-26 16,-3-5-101-16</inkml:trace>
  <inkml:trace contextRef="#ctx0" brushRef="#br0" timeOffset="57046.856">19917 1236 133 0,'1'-3'65'0,"-1"3"-36"15,0 0 19-15,0 0-10 16,0 12-18-16,0 11 8 16,0 9-2-16,0 10-10 15,0 7 1-15,0 0-8 16,0 0-2-16,0-4 4 0,0-9-1 16,0-5-4-1,3-9-3-15,6-7 1 0,5-6-1 16,1-9-3-16,6 0 0 15,7-17-3-15,2-11 2 16,1-8-3-16,-1-5 1 16,-4-1-3-16,-3 4 5 15,-3 10 1-15,-7 10 1 16,-4 11 0-16,-5 4 1 16,-1 3-2-16,-1 0-3 15,1 13 3-15,1 13 0 16,6 3 1-16,0 3 0 15,5-1-1-15,6-3 4 16,4 0-4-16,5-6 5 16,6-6 2-16,-1-7-6 0,6-5 1 15,3-4-1-15,-2-2 1 16,1-18-1-16,1-9 2 16,-7-6 0-16,1-8 0 15,-9-1-3-15,-5 0-2 16,-6 3 1-16,-9 7-1 15,-5 10 0-15,0 4-1 16,-4 7-9-16,0 9-20 16,0 3-135-16</inkml:trace>
  <inkml:trace contextRef="#ctx0" brushRef="#br0" timeOffset="57390.3169">20963 1553 63 0,'0'35'44'0,"0"0"-5"16,7 1-12-16,14-2-2 16,9-4-8-16,7-9 6 15,7-14 15-15,8-7 2 16,3-11-7-16,3-18-6 15,-2-3-7-15,-6-3-8 16,-9-2 5-16,-16 0-5 0,-12 3 0 16,-13 1-5-1,-7 5-1-15,-21 7-2 0,-14 4-2 16,-7 12 0-16,1 5-2 16,-1 0 0-16,4 3-2 15,10 5-2-15,11 3-4 16,8-3-13-16,13-2-43 15,3 0-132-15</inkml:trace>
  <inkml:trace contextRef="#ctx0" brushRef="#br0" timeOffset="57991.1279">21586 1404 146 0,'0'7'22'0,"0"14"-15"15,2 4 21-15,-2 11 2 16,0 2-19-16,0 3 6 16,0 5-1-16,0 1-2 15,0-2 8-15,-3 0-5 16,-2-5-6-16,1-12-6 16,0-9-3-16,1-10-1 15,0-7 0-15,-3-2 2 16,-3-2-3-16,-5-21-1 15,4-15-4-15,4-16-11 16,6-11-10-16,0-10 3 16,12-2 9-16,12 4 4 0,1 11 10 15,3 13 2 1,0 12 13-16,1 8 11 0,-3 8-7 16,2 3-7-16,3 7-2 15,4 3-6-15,5 4-1 16,-6 4 5-16,0 0 2 15,-2 0-8-15,-7 16 0 16,-5 3 5-16,-7 5-4 16,-7 1 2-16,-6 6 5 15,0 4 2-15,-22 3 3 16,-16 3-3-16,-5-5-4 16,-3-3-3-16,4-4 0 0,6-10-3 15,11-2 1 1,7-6-1-16,9-4 1 0,7-5-3 15,2-2 0-15,0 4-1 16,0 3 1-16,5 2 0 16,16 4 3-16,5-2 1 15,6 2 0-15,4-1-2 16,-1-2-2-16,6-2-2 16,0 0-6-16,1-2-17 15,-4 3-36-15,-5-8-169 16</inkml:trace>
  <inkml:trace contextRef="#ctx0" brushRef="#br0" timeOffset="58269.378">22443 1062 342 0,'10'8'11'16,"2"21"-11"-16,0 12 10 16,-9 15 7-16,-3 10 7 15,0 5-11-15,0 2 4 16,-4-4-1-16,-7-6-1 16,7-7-1-16,2-6-9 15,1-9-5-15,1-10 0 0,0-11-4 16,0-14-12-16,11-6-17 15,12-16-56-15</inkml:trace>
  <inkml:trace contextRef="#ctx0" brushRef="#br0" timeOffset="58556.374">22902 1340 28 0,'0'-3'353'15,"0"3"-351"-15,0 0 14 16,-21 5 21-16,-14 17-23 15,-11 6-5-15,-2 3-1 16,3 0-2-16,14-7 1 16,8-1 2-16,5-4-5 0,11-1-4 15,7 0-2 1,0-2 2-16,7 2-1 0,19 2 2 16,5-3 4-16,8-2 6 15,10-3-4-15,0-3 7 16,3-1-5-16,-4-2-2 15,-8-1-3-15,-2 0-4 16,-2 1-7-16,7-2-5 16,-1 2-12-16,3-2-61 15</inkml:trace>
  <inkml:trace contextRef="#ctx0" brushRef="#br0" timeOffset="66823.6005">16972 14563 327 0,'24'-26'36'0,"-4"4"-34"16,15-3 0-16,4 6 4 15,0 6 7-15,0 4 0 16,4 6-1-16,2 3-1 16,7 0-2-16,6 0-1 15,9 6 1-15,9 7-3 16,5 2-3-16,10-5-3 0,9-4 2 15,16 3-1 1,14-2 2-16,7 1-2 0,10 6-1 16,6 5 1-16,-4 3-2 15,12 3 2-15,2 1-1 16,9 3 0-16,7-4 2 16,6 1 1-16,7 3 0 15,-1-6-3-15,1 2-4 16,-1 0 4-16,2-1 0 15,4 2 4-15,1-5-4 16,9-2-3-16,2 3 3 16,1 0 0-16,0 3 0 0,-5 4 0 15,0 2 3-15,-4 5-3 16,-6-1-3-16,0 3 2 16,0 3 1-16,6-2 1 15,7-5-1-15,2-2 0 16,7-9-2-16,-2 2 2 15,2-2 0-15,2-1 1 16,-5 0 0-16,4 3 2 16,-11-2-2-16,1 5 2 15,2-1 0-15,2-2 0 16,2 0 0-16,6-10-3 16,-1-8-2-16,5-7 1 15,7 0-1-15,1-3 2 0,3-19-1 16,-2 0-1-1,-8 0 1-15,-9-5 1 0,-4 5 1 16,-9 0 2-16,-4 0 0 16,-8 1-2-16,-11-9-1 15,-8-2 0-15,-7-5-1 16,-7-7-4-16,-10-11 3 16,-12-10-5-16,-11-10 3 15,-17-6 0-15,-14-7-1 16,-18-11 4-16,-16-4 1 15,-14-10 1-15,-15-5 2 16,-10-6 1-16,-8 2-3 16,-7 2 1-16,-4 5 1 15,-2-3 4-15,0 2-5 0,-9-6 0 16,-12-5-2-16,-9-2-1 16,-12-10-1-16,-7 2 2 15,-12 2-1-15,-8 11 1 16,-6 9 1-16,-9 5-1 15,-10 7 0-15,-8 4 1 16,-8 6 1-16,-5-1-2 16,-7 5-1-16,-4-5-3 15,-2-2-2-15,-7 0 5 16,-5 5 0-16,-7 3 1 16,-11 5 1-16,-11 1-1 15,-7-3 5-15,-11 5-5 16,-6 3 0-16,-9 7 3 0,-13 4 0 15,-6 7-3-15,-7 0 5 16,-2 4-5-16,1 3-1 16,2 6 1-16,-3 0 0 15,2-1 1-15,3 3-1 16,-3 5 0-16,8 1-1 16,-7 12 1-16,-4 4 0 15,-2 3 0-15,-4 7 0 16,4 2 0-16,-2 4-1 15,-2 6 1-15,4 0 0 16,2 0 0-16,7 0-4 16,12 0 1-16,5 7 1 0,2 5 2 15,7 1 0-15,5 6 0 16,10 3 0-16,-2 11-1 16,4 0 1-16,-2 12 1 15,4-1 1-15,7 2-2 16,7-1 0-16,9 2-2 15,17 1 2-15,8-3-1 16,12-3 1-16,8-3 0 16,8-4 0-16,3-1 1 15,2 3 0-15,3 1-1 16,5-3 0-16,3 6 0 16,5 3-1-16,0 0 1 15,2 6-1-15,-4-2-2 16,4 5 3-16,-1-2-1 15,1 4 1-15,-1 0 0 0,6 8 1 16,4 2 2-16,2 1-3 16,4 0 0-16,4-3 0 15,2-2 0-15,7-2 0 16,1 7-4-16,6 0 4 16,-4 5 0-16,0 2-1 15,3 0 1-15,-6-3 0 16,7-1 0-16,-1-1 0 15,1 4 0-15,-1-6 0 16,8-1-1-16,2-5 1 16,7 3-2-16,2-2 2 0,5-2-2 15,0 4 1-15,5-4-1 16,1-11 1-16,3 3 2 16,3 0-2-16,-3 4 1 15,-1 1 0-15,2 5 0 16,2 2 0-16,1-4-1 15,6 6 1-15,-2-6 0 16,5 4-2-16,0-2 0 16,8-1 1-16,9 0 0 15,8-6-2-15,6 1 1 16,6-3 0-16,8-2-3 16,5 2 3-16,8 7-1 15,10 2 3-15,5-1 1 16,6 1-1-16,5-4 1 0,4-3-1 15,13 1 0-15,6-6 0 16,10-1-1-16,10-5-1 16,6-2-11-16,10-9-32 15,9-1-43-15,-2-10-101 16</inkml:trace>
  <inkml:trace contextRef="#ctx0" brushRef="#br0" timeOffset="255095.9117">11588 6767 249 0,'0'-3'71'15,"0"3"-57"-15,0 4-14 16,3-4 8-16,7 0 11 16,-10 0-5-16,0 0-9 15,0 3-1-15,0 6 1 16,0-4 5-16,0 12 0 16,0 14 15-16,0 9-4 15,0 17-13-15,-7 8-4 16,-5 14 4-16,-2 18-3 15,-11 17-1-15,1 14-2 16,2 1 2-16,-1-1-2 0,1-6 2 16,-2 10 1-1,2 3-2-15,5 6 4 0,1 12-4 16,4 5 1-16,3-1 1 16,-2 13-3-16,4-6 3 15,1-1-1-15,-3-3-3 16,-4-6-1-16,2-1 1 15,-5 4-1-15,4 1 0 16,9-2 0-16,3-3 1 16,0-13 0-16,0-2 0 15,0-3-1-15,-7 0 0 16,0 5 3-16,0-1-1 0,4-3-2 16,3-7 0-16,-3-14-1 15,0-8 2-15,-3-5-2 16,2 10 2-16,1 6 0 15,3-1-1-15,0-5 1 16,0-7-1-16,0-10 0 16,0-5 0-16,0-7 0 15,7-5-1-15,-4-6 1 16,3 2-1-16,0-3 1 16,0-3 0-16,-2-5 0 15,0-5-1-15,-4-9 0 16,4-6-2-16,-1-6 3 15,0 0-2-15,3 0 1 0,3-8 1 16,-2 1-2 0,2-4 1-16,-1-5-2 0,5-2 2 15,-1 0-2-15,3 2 2 16,3-3-1-16,1 4 2 16,4 0 0-16,-1 5 0 15,5-6 1-15,-1 4 0 16,6-3-1-16,-2 3-1 15,1-6 0-15,2 3 0 16,0-3-3-16,3 3 2 16,2 0 2-16,1-3 0 15,-3 2 0-15,0-3-1 0,3 1 1 16,-5-1 0 0,6 2-1-16,-4-3 1 0,0 5 0 15,3-3 0-15,-1 0-1 16,1-3 2-16,0 3-1 15,-3 0 0-15,0 3 0 16,4 0 0-16,1 0 1 16,1 4 0-16,3 0-1 15,1-1 2-15,7 1 1 16,-1 0-3-16,2 3 2 16,1-4 3-16,0 2-3 15,-2-1-1-15,3-4-1 16,-2-4 3-16,4-4-1 15,1 0-2-15,3-6 2 16,-4-5-2-16,0-3 1 0,8 0 3 16,-2 0-4-16,4-6 3 15,4-13-3-15,0-8 3 16,-2-4-2-16,0-6 1 16,3-7-2-16,2-1 3 15,2-3-3-15,4-7 3 16,7-2 0-16,6-9 0 15,4-9-1-15,3-6-1 16,6-6-1-16,0-5-1 16,0-6 0-16,7-3 2 15,-4 2-1-15,-2 4 0 16,-5 0 0-16,-2 4 0 16,3-13 0-16,7-6 0 0,-2-5 0 15,6-5 0-15,-2 2-1 16,4 5 1-16,-1 4 0 15,-1 9 1-15,-9 12-2 16,-5 8 1-16,-10 13 0 16,0 1 0-16,3 4 1 15,3-4-1-15,4 3 0 16,3 0 0-16,0 4-1 16,-3 5-2-16,4 7 3 15,4 6-1-15,-3 5 1 16,-4 2 0-16,-2 5 3 15,-6 4-3-15,-3 2 3 16,-4-3-2-16,1 8 1 16,-4 0 1-16,1 3-1 0,-3 4 0 15,-5 4-2-15,7 3 0 16,4-3 0-16,3-1 1 16,4 1-1-16,-1-5 1 15,-1-5 0-15,-2 2-1 16,-2-4 4-16,1-7-4 15,2-3 2-15,7-8 0 16,1-10 1-16,4-8 0 16,-5-3-3-16,1 2 0 15,-6 4 2-15,-3 2 1 0,0-3-3 16,-6-8 3-16,-1-5 0 16,-1-10-2-16,-3-9 0 15,-3-11-1-15,-6-11 0 16,-10-10 0-16,-11-6 1 15,-16-7-2-15,-13 1 2 16,-15 0 0-16,-6 5-1 16,-6 6 2-16,-23 4-1 15,-11-5 2-15,-14-7-1 16,-5-2 0-16,-12-12-2 16,-11-19-1-16,-12-12-1 15,-10-1-3-15,-9 10 2 16,-10 23 3-16,-5 24 1 15,-14 20 3-15,-13 17 0 16,-6 12 3-16,-13 8-7 0,-4 4 0 16,-11 2 0-1,-6 1 0-15,-10-4 0 0,-5-4-1 16,2-8 0-16,-6-3-2 16,6-4 0-16,-4 2 2 15,-5 14 1-15,0 10 0 16,-3 11 1-16,-1 11-1 15,7 4 0-15,-1 4 0 16,0 3 1-16,2-3 1 16,4 4-2-16,3-1-2 15,-2 4 1-15,6 6 1 16,-5 5 1-16,5 0-1 0,5 14 0 16,8 8 0-1,11 0-1-15,8 2-1 0,5-2 2 16,6-5 1-16,4-4 0 15,15-7-1-15,7 2-1 16,15 9-1-16,8 9 1 16,-4 14 0-16,1 5-1 15,-4 9-6-15,7 6 8 16,3 3-3-16,5 2 3 16,8-3 0-16,14-2 1 15,11 2-1-15,14 8-2 16,10 4 1-16,-1 9 1 15,-2-5-1-15,-4-5 1 0,6-7 0 16,10-9-3 0,6-7 2-16,12-4-2 0,2 0-1 15,5-3-11-15,-2 8-17 16,1 4-10-16,-6 11-23 16,3 9-80-16</inkml:trace>
  <inkml:trace contextRef="#ctx0" brushRef="#br0" timeOffset="256055.4389">21141 7668 323 0,'8'0'27'0,"1"0"-18"15,-7 0 24-15,5 0 13 16,2 0-27-16,-4 0-6 15,-5 0-2-15,3 0 1 16,0 0 3-16,1 0-7 16,8 0 0-16,14-5 5 15,17-1 5-15,16 0-6 16,16 1-6-16,8 0-1 16,-2 0-3-16,-3-1 3 0,-8-1-3 15,-7 2 0-15,-11 2-1 16,-17 0-1-16,-11 3-3 15,-10 0 0-15,-2-4-14 16,-9 4-15-16,0 0-17 16,0-1-32-16,4-2-91 15</inkml:trace>
  <inkml:trace contextRef="#ctx0" brushRef="#br0" timeOffset="257099.6845">22628 6962 269 0,'-9'-1'49'16,"5"1"-43"-16,1 0 10 15,3 0 25-15,7 0-23 16,0 0-14-16,11 0 11 16,15 0 21-16,19 0-11 15,13 0-9-15,9 0-3 16,5 0-1-16,5-3-4 16,-4-7-3-16,-4-1-2 15,-13 7-1-15,-20 4-2 16,-17 0-1-16,-12 0 1 15,-11 1-2-15,-3 16-12 16,-13 10 6-16,-23 16 8 0,-13 10 0 16,-16 1 1-16,-6 1-3 15,1-4 2-15,4-3-4 16,10-8 4-16,8-6 0 16,9-8-1-16,13-4 1 15,10-12 0-15,13-7-3 16,3-3-5-16,5 0-4 15,13-3 12-15,15 2 2 16,13-1 4-16,11-1 0 16,4-5-3-16,3-3 0 15,-3-5 1-15,-10 2-4 16,-9 2-3-16,-16-1-25 0,-17-2-49 16,-9 2-140-16</inkml:trace>
  <inkml:trace contextRef="#ctx0" brushRef="#br0" timeOffset="257361.9752">22709 7175 417 0,'-3'41'2'0,"0"17"-2"16,-2 27 21-16,-7 4 1 0,-7 5-3 15,-1 20-2 1,2 12-1-16,1 6 1 16,0 2-4-16,2-12-6 0,5-17-3 15,-4-15-4-15,7-14 0 16,-2-9-12-16,1-10-20 16,0-12-15-16,2-16-37 15,-1-16-73-15</inkml:trace>
  <inkml:trace contextRef="#ctx0" brushRef="#br0" timeOffset="257577.889">22783 7931 261 0,'21'0'127'0,"6"0"-124"15,19-17 36-15,14-6 11 16,5 5-23-16,13-1-14 15,2 6 0-15,-5-3-7 16,-10 5-6-16,-12-1 0 16,-8 1-11-16,-13 2-16 15,-12 4-28-15,-16 5-56 16,-5 0-103-16</inkml:trace>
  <inkml:trace contextRef="#ctx0" brushRef="#br0" timeOffset="258006.1869">22749 8232 425 0,'0'0'0'15,"16"0"-3"-15,13-4 3 16,20 1 26-16,9-1-11 16,15 2 1-16,6-7 0 15,-1-1-4-15,-10-5-8 16,-9-3-4-16,-13 3 0 15,-18-1-1-15,-8 9-8 16,-13 7 0-16,-3 0 1 16,-4 0-1-16,0 11-3 15,-19 11 12-15,-12 13 6 16,-10 4-2-16,-3 5 2 0,-4 1-1 16,-6 1 4-16,1-2-2 15,0-1-2-15,8-1 3 16,8 2-4-16,7-4-4 15,10-6 0-15,6-2 1 16,8-8-2-16,6 1-4 16,0-6 3-16,15 2 1 15,13-3 1-15,10-5 1 16,9-3 3-16,10-7-2 16,1-3-2-16,4 0-2 15,-6-8-22-15,-5-14-30 16,-9-6-56-16,-9-10-153 0</inkml:trace>
  <inkml:trace contextRef="#ctx0" brushRef="#br0" timeOffset="258178.2194">23413 8519 443 0,'-5'29'3'0,"-2"10"4"16,5 7 28-16,2 5-13 15,0-4-14-15,6 1-8 16,8-6-2-16,3-8-25 16,0-7-25-16,-1-8-102 15</inkml:trace>
  <inkml:trace contextRef="#ctx0" brushRef="#br0" timeOffset="259182.7929">24503 7649 210 0,'-9'-19'46'16,"-1"4"-4"-16,7 2 23 15,1 8-18-15,2 3-14 16,0 2-9-16,0 0-2 16,0 0-8-16,-1 0-3 15,-7 17-10-15,-10 34 0 16,-11 34 21-16,-13 36-5 16,-7 19-11-16,-3-8-5 15,2-13 2-15,4-21-3 0,9-18-4 16,2-14 0-1,9-5-8-15,5-16-12 0,7-19-14 16,8-16-11-16,5-10-32 16,1-13-16-16,0-43-99 15</inkml:trace>
  <inkml:trace contextRef="#ctx0" brushRef="#br0" timeOffset="259483.361">24526 7502 171 0,'14'26'107'16,"0"9"-75"-16,5 17 15 16,-2 25-2-16,2 13-3 15,-3 13-9-15,3 6-9 16,4-2-8-16,4-11 2 0,1-16-3 16,4-23-4-16,-1-16-4 15,0-10-1-15,1-13-3 16,-4-11-2-16,0-7 0 15,4-4 0-15,2-36 2 16,5-30-3-16,4-37-7 16,2-21-2-16,-6-12-16 15,-6 9 0-15,-5 27 3 16,-3 27 0-16,-1 30-11 16,1 15-16-16,1 9-54 15,1 11-71-15</inkml:trace>
  <inkml:trace contextRef="#ctx0" brushRef="#br0" timeOffset="259685.7837">25825 7703 177 0,'-9'64'180'0,"-24"5"-162"16,-4 26 34-16,-15 2-5 15,-5-4-23-15,5 0-12 16,1-9-7-16,8-11-2 15,4-7-3-15,11-14-3 16,7-10-16-16,9-14-17 16,8-17-28-16,4-11-42 15,0-5-75-15</inkml:trace>
  <inkml:trace contextRef="#ctx0" brushRef="#br0" timeOffset="259942.5612">25801 7851 318 0,'5'18'7'16,"-1"10"14"-16,4 14 41 16,6 19-25-16,6 14-7 15,4 5-3-15,9-3-6 16,8 0-7-16,7-14 6 16,7-4-8-16,2-15-4 15,0-15-2-15,1-15-5 0,4-14-1 16,6-21 5-1,2-27-5-15,3-19-1 0,0-28-2 16,-3-22-13-16,-9-12-27 16,-9 7-15-16,-10 24-14 15,-9 24-71-15</inkml:trace>
  <inkml:trace contextRef="#ctx0" brushRef="#br0" timeOffset="260092.6542">27331 7712 558 0,'8'4'6'15,"-3"-4"0"-15,1 0-10 16,0 0 4-16,6 5-45 0,-5 0-82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2:47:10.490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context xml:id="ctx1">
      <inkml:inkSource xml:id="inkSrc46">
        <inkml:traceFormat>
          <inkml:channel name="X" type="integer" max="192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37.06564" units="1/cm"/>
          <inkml:channelProperty channel="Y" name="resolution" value="37.03704" units="1/cm"/>
          <inkml:channelProperty channel="T" name="resolution" value="1" units="1/dev"/>
        </inkml:channelProperties>
      </inkml:inkSource>
      <inkml:timestamp xml:id="ts1" timeString="2017-06-03T13:02:57.972"/>
    </inkml:context>
  </inkml:definitions>
  <inkml:trace contextRef="#ctx0" brushRef="#br0">7740 4755 361 0,'55'0'0'15,"2"-5"-4"-15,29-15 4 16,2-2 10-16,6-2-4 16,0 1-4-16,2-2-1 15,-2 3 3-15,-6 0 5 16,-15 5-9-16,-15 3-3 16,-22 6-23-16,-23 3-91 15</inkml:trace>
  <inkml:trace contextRef="#ctx0" brushRef="#br0" timeOffset="217.7234">7813 5366 347 0,'0'71'1'15,"0"12"3"-15,9 0 3 16,6-8 2-16,9-10-4 15,1-8 2-15,-4-4-3 16,-3-11-3-16,-5-9-1 16,-8-11-6-16,-5-8-9 15,0-14-32-15,-3 0-97 16</inkml:trace>
  <inkml:trace contextRef="#ctx0" brushRef="#br0" timeOffset="419.7702">8128 5318 146 0,'39'8'48'0,"2"18"-21"16,1 6 10-16,-3 2 13 15,-6 9-16-15,-5 13-3 16,-10 16 0-16,-9 9-6 16,-9 9-9-16,0-6-7 15,-19-7-9-15,-4-10 0 16,4-13-8-16,5-15-15 15,1-20-56-15,10-19-118 16</inkml:trace>
  <inkml:trace contextRef="#ctx0" brushRef="#br0" timeOffset="734.4342">8617 5393 162 0,'36'0'94'16,"3"8"-80"-16,7 16 26 15,2 10 18-15,-5 13-33 16,-1 11-1-16,-10 13-4 16,-3 5-3-16,-8 7-9 15,-6 9-3-15,-9 4 3 0,-6 8 2 16,0 1-4 0,-12-3-1-16,-15-5-1 0,-12-1-2 15,-7-8 10-15,-5-4-9 16,-4-11-2-16,-6-8 3 15,-2-6-3-15,-7-10-1 16,-6-14-1-16,0-19-1 16,-6-16-5-16,7-18-9 15,4-27-21-15,14-13-22 16,12 0-64-16,20-5-116 16</inkml:trace>
  <inkml:trace contextRef="#ctx0" brushRef="#br0" timeOffset="1672.1819">10712 4473 205 0,'0'-7'19'0,"0"3"-16"0,0 4 19 15,0 0 7-15,0 0-6 16,0 6-12-16,-6 22-3 15,-15 19 10-15,-11 16 3 16,-10 18-4-16,-14 12-7 16,-5 7-3-16,-7 1-1 15,6-6-6-15,10-21-3 16,9-17 3-16,15-21-3 16,14-19-1-16,8-11-4 15,6-6-4-15,3-21-60 16,24-21 51-16,7-9 20 15,17-2-2-15,6 2 3 16,8 6 8-16,4 9-4 0,1 4 1 16,2 8 3-16,-7 6-1 15,-3 3 5-15,-4 8-2 16,-12 6 2-16,-10 1-12 16,-17 1-1-16,-10 18-6 15,-9 8 7-15,-19 10-3 16,-23 5-14-16,-13 5-42 15,-8 0-39-15,2 1-35 16</inkml:trace>
  <inkml:trace contextRef="#ctx0" brushRef="#br0" timeOffset="1813.8313">10512 5373 23 0,'-34'78'48'0,"14"7"-18"16,13 6 5-16,7 11 0 0,13-2 11 16,14 3-14-1,3-2-11-15,1-6-3 0,-5-5-4 16,-4-14-14-16,-1-10 0 15,-9-14-11-15,-2-11 1 16,-7-13-22-16,-3-16-62 16</inkml:trace>
  <inkml:trace contextRef="#ctx0" brushRef="#br0" timeOffset="2377.661">10796 5667 215 0,'55'-29'19'0,"13"4"0"16,7 2 11-16,-1 10 7 16,1 4-7-16,-3 9-4 0,-5 4-9 15,-8 27 0-15,-11 18-11 16,-15 15-1-16,-17 8 0 16,-8 7-5-16,-8-4 1 15,-15-2-1-15,-16 0-1 16,-11-7-3-16,-10-10 1 15,-4-11-12-15,-3-10 7 16,-5-13-16-16,-2-18-16 16,-4-4-2-16,4-16 21 15,5-29 8-15,12-8 11 16,13-5-10-16,20 8 10 16,13 8 2-16,3 9 0 0,16 4 1 15,20 3-1-15,10 1 4 16,11-2-1-16,10 1-2 15,0-2 4-15,-6 8 8 16,-9 8-4-16,-13 8-9 16,-16 4-8-16,-19 9 2 15,-4 15 6-15,-16 11 5 16,-20 3-5-16,-6 5 1 16,-10 1 0-16,0 0 1 15,-4 3 1-15,7-3 0 16,7-6 9-16,13-5-2 15,9-14 0-15,14-8-3 16,6-7-7-16,10-4 1 0,25-6-1 16,14-22 6-1,11-10-6-15,7-8-1 0,-2-10-1 16,3-2-5-16,-10-5-14 16,-9-2-54-16,-13 1-80 15</inkml:trace>
  <inkml:trace contextRef="#ctx0" brushRef="#br0" timeOffset="2534.2011">11255 5663 172 0,'-27'81'20'0,"4"11"-3"16,9-3 21-16,5-11-11 0,6-9-12 16,3-14-3-16,0-16-12 15,12-17-10-15,9-22-13 16,1-1-47-16,11-43-20 15</inkml:trace>
  <inkml:trace contextRef="#ctx0" brushRef="#br0" timeOffset="3053.2601">12062 4785 283 0,'81'-35'33'0,"-4"13"-29"16,-5 10 10-16,-14 8 13 15,-19 4-10-15,-15 15-17 16,-15 18 1-16,-9 11 4 16,0 9 0-16,-23 5-2 0,-19 4-3 15,-10 3 4-15,-6-1 0 16,-6 0 3-16,-3-3 3 16,6-3-4-16,7-7 1 15,11-11-5-15,10-9 2 16,18-10-4-16,12-5-1 15,3-5-7-15,28-5 3 16,20-6 5-16,18 0-2 16,9-11-2-16,5-4-3 15,-1-4 1-15,-12 3 0 16,-17 5-12-16,-15 6-21 16,-22 5 14-16,-13 0 7 0,-1 14 15 15,-33 16 3-15,-16 13 7 16,-12 10 3-16,-11 13 2 15,-5 7-1-15,-4 4 3 16,12-3 6-16,10-8-7 16,15-8 2-16,26-10-4 15,15-10-7-15,8-10-4 16,32-12 0-16,18-11 0 16,11-5-2-16,13-14 1 15,10-19-4-15,6-11 4 16,3-10-4-16,-9-5 1 15,-9-7-10-15,-15-3-40 16,-19 0-98-16</inkml:trace>
  <inkml:trace contextRef="#ctx0" brushRef="#br0" timeOffset="3249.0709">12538 5411 248 0,'-28'53'54'16,"8"18"-53"-16,7 19 11 15,4 17 11-15,6 10-2 16,0 6-5-16,0 5 0 16,-3-3-6-16,4-3-4 15,2-13-3-15,0-13-3 16,0-14-2-16,0-15-17 0,8-12-26 16,1-17-159-16</inkml:trace>
  <inkml:trace contextRef="#ctx0" brushRef="#br0" timeOffset="3938.5275">13951 4838 363 0,'0'8'0'0,"12"-8"-22"15,28 0 22-15,14-5 20 16,16-9-12-16,10 2-6 16,-2 5-2-16,-12 7 0 15,-26 0-10-15,-31 29-24 16,-21 9 30-16,-39 13 4 16,-23 8 2-16,-17 8 0 0,-3 0 4 15,6-3 8 1,13-9-2-16,17-11-6 0,22-11-4 15,17-8-2-15,19-13-7 16,13-7-9-16,35-5 9 16,17 0 7-16,17-15 0 15,11-8-2-15,5 3 2 16,-7 3 0-16,-10 6 0 16,-27 11-11-16,-27 0-14 15,-27 10-6-15,-22 20 31 16,-40 14 2-16,-23 12 10 15,-15 9 9-15,-7 13 10 16,2 3-1-16,9 2 2 0,15-10-9 16,19-10-3-1,19-12-12-15,21-14-6 0,19-8-2 16,6-12-6-16,42-8 3 16,16-9 3-16,21-4 0 15,12-29-2-15,6-6 1 16,8-11 1-16,9-11-3 15,-10-7-1-15,-11-8-26 16,-20-1-78-16,-28-2-98 16</inkml:trace>
  <inkml:trace contextRef="#ctx0" brushRef="#br0" timeOffset="4663.6284">14230 5158 331 0,'-30'53'14'0,"15"17"-9"15,8 13-5-15,7 15 18 16,0 18-5-16,16 9-5 16,1 12 0-16,2 1 0 15,-3-8-2-15,1-9-4 16,2-15 4-16,-4-18-5 16,0-14-1-16,-9-16-2 15,-6-17-6-15,0-13-2 16,-9-16-7-16,-12-12-11 15,-1-24-56-15,-4-36-66 0,4-17 99 16,5-14 51 0,10-3 15-16,7 4 47 0,0 1-4 15,24 3-34-15,10-4-9 16,15-5-3-16,13-12 0 16,12-3-12-16,11-7-3 15,10-1-1-15,15-5 1 16,9 0 3-16,11 9 3 15,4 16 11-15,-4 17 30 16,-7 23 1-16,-9 22-13 16,-24 19-16-16,-21 17-8 15,-24 7-8-15,-22 35-2 16,-20 20 2-16,-3 15 5 16,-26 17 1-16,-12 2-3 0,-16-1 4 15,-6-2-2-15,-5-7-3 16,-6-7-2-16,-5-12 0 15,2-10 0-15,0-15-3 16,8-20-1-16,9-22-3 16,14-12-5-16,13-32-4 15,18-9-28-15,12 2 17 16,0 11 18-16,28 15 9 16,6 14 1-16,7 11-1 15,2 14 2-15,5 23 1 16,-2 15-2-16,2 18 9 15,-9 15-1-15,-2 9 4 16,-8 9 4-16,-4 3 3 0,-6 9-3 16,-1 1-4-16,-9-2-6 15,-9-4-7-15,0-14-3 16,-6-14-21-16,-14-15 15 16,0-15 9-16,-9-14-12 15,0-17-2-15,-4-21-31 16,-3-3-78-16,-5-41 25 15,1-23 20-15</inkml:trace>
  <inkml:trace contextRef="#ctx0" brushRef="#br0" timeOffset="4927.4686">15052 6405 7 0,'-26'-74'138'0,"12"16"-54"15,14 12-49-15,0 10-18 16,11 6-11-16,18 7-1 0,10 3 1 16,10 1-3-16,5 3-2 15,4 5-1-15,1 5 1 16,-3 6 6-16,-19 0 2 15,-13 12-9-15,-21 20-1 16,-3 14 0-16,-39 11 0 16,-16 10-2-16,-13 1 3 15,0-1 4-15,3-5 9 16,9-9 6-16,18-10 9 16,12-16-9-16,19-9-16 15,7-11-3-15,7-7-12 16,26-8 11-16,21-28-5 15,21-13-5-15,13-10-56 16,8-2-83-16</inkml:trace>
  <inkml:trace contextRef="#ctx0" brushRef="#br0" timeOffset="5519.7759">16911 5167 113 0,'-30'13'250'0,"-7"19"-250"15,-5 21 2-15,-1 11-2 16,10 9 11-16,11 13 0 15,9 4-5-15,13-1 2 16,0-7-1-16,23-16 1 16,13-19-3-16,19-16 0 15,13-13 0-15,12-17 7 16,5-1-11-16,6-36-1 0,0-18-6 16,-3-24-6-16,-15-10-26 15,-17-16-66-15,-21-16-111 16</inkml:trace>
  <inkml:trace contextRef="#ctx0" brushRef="#br0" timeOffset="5700.4909">17454 5036 99 0,'-32'48'148'15,"-2"26"-131"-15,-1 21 20 16,-7 21 0-16,3 13 8 16,3 17-16-16,4 3-3 15,9 1-7-15,-1-8 0 16,10-16-5-16,6-15-5 15,5-25-9-15,3-19-9 0,0-25-17 16,19-23-63 0,14-19-71-16,3-46 40 0</inkml:trace>
  <inkml:trace contextRef="#ctx0" brushRef="#br0" timeOffset="5947.839">17918 5028 305 0,'0'59'26'16,"-16"23"-23"-16,-14 12-3 15,-5 3 23-15,9-3 13 16,6-5-17-16,13-10-5 16,7-13-6-16,14-16-6 0,25-22 0 15,18-21-2-15,22-7 0 16,16-43-1-16,10-23-7 15,10-15-9-15,-9-8-17 16,-11-3-11-16,-11 5 1 16,-23 2-104-16</inkml:trace>
  <inkml:trace contextRef="#ctx0" brushRef="#br0" timeOffset="6584.5843">18503 4974 271 0,'-30'22'18'0,"4"10"-15"15,7 10 31-15,6 13 3 0,3 10-16 16,5 12-11 0,5 7-1-16,0 12-4 0,0 9-1 15,0 6 1-15,4 3-1 16,4 0-3-16,-2-7 0 16,-3-9-1-16,0-7-2 15,-3-12 1-15,0-8-3 16,-3-10-3-16,-20-9-5 15,1-9-2-15,-8-14-1 16,-2-10 6-16,3-16-9 16,-10-3-1-16,-3-25-23 15,0-19 0-15,-4-13-1 16,7-5 40-16,10 4 3 0,5 7 50 16,12 14-2-16,9 8-12 15,3 4-14-15,6 6-9 16,21-7-9-16,11 8-4 15,14-3 3-15,7 3-2 16,8 3-2-16,2 4-2 16,-1 8 1-16,4 3 2 15,-8 0 0-15,-5 11 1 16,-7 8 0-16,-18 4 2 16,-13 10 1-16,-21 12-3 15,-9 9-1-15,-34 13 0 16,-17 10 3-16,-10 3 0 15,-7 7-1-15,-2-3 4 16,8-6 3-16,-2-3-2 16,10-11 6-16,17-7 1 0,11-10 0 15,21-14-9-15,14-12-2 16,0-10-3-16,33-9 0 16,19-2 0-16,21-22 0 15,13-13-3-15,10-8-10 16,5 1-5-16,4 3 0 15,8 7 9-15,11 8 1 16,6 3 8-16,6 10 3 16,7 7-3-16,-3 2-39 15,-4-3-94-15</inkml:trace>
  <inkml:trace contextRef="#ctx0" brushRef="#br0" timeOffset="14785.3805">8868 10093 242 0,'6'-7'27'0,"-3"-1"-21"16,-3 1 0-16,0 4 22 15,0 3 5-15,-6-6-12 16,-3 0-3-16,-3 3 1 16,3-1 16-16,0 1-17 15,-1-1 2-15,-7 2-13 16,-2 2 1-16,-8 0-3 15,-4 0 0-15,-8 12-3 16,-3 8-1-16,-4 5 5 16,1 8 0-16,-1 4-4 0,1 6-2 15,6 6 1-15,-1 2-1 16,6 10 0-16,7 2 0 16,7 3 0-16,7 5 0 15,7 5 0-15,3-2-1 16,3-5-1-16,0-11 1 15,12-6 1-15,9-7-2 16,4-2 0-16,8-5 1 16,6-6-2-16,7-2 3 15,-1-8 0-15,7-4 1 16,-1-11 1-16,1-3-2 16,-3-4 0-16,-1 0-4 0,-8 0 2 15,-7 0-6 1,-9-4-15-16,-6 4-50 0,-15 0-141 15</inkml:trace>
  <inkml:trace contextRef="#ctx0" brushRef="#br0" timeOffset="17636.4947">9838 10387 6 0,'0'0'55'0,"0"0"-49"16,0 0-2 0,0 0 18-16,0 0 3 0,4 0-6 15,-4 0-1-15,0 0 0 16,0 0 0-16,0 3-5 16,0-3 0-16,0 0 1 15,0 0 0-15,0 0 5 16,0 0 4-16,0 0 5 15,0 0 1-15,0 0-1 16,0 0-4-16,0 0-3 16,0 0-8-16,0 0-5 15,0 0-6-15,0 0 3 16,0 0-2-16,0 0-2 16,0 0 4-16,0 0-4 15,0 0 3-15,0-3 0 0,0 0-2 16,-4-1 1-16,1-3 4 15,0 2-4-15,3 2-3 16,-3 0 2-16,3 2 1 16,0 1-1-16,-4 0 1 15,4-3 0-15,0 3-1 16,0 0 0-16,0 0 0 16,0 0-1-16,0 0-1 15,0 0 0-15,0 0 0 16,0 0 1-16,0 0-1 15,0 0-1-15,0 0 1 16,0 0 0-16,0 0 0 0,0 0 0 16,0 0-3-16,0 0 0 15,0 0-2-15,0 0-1 16,0-4-2-16,0 4 0 16,0 0-13-16,0 0-37 15,-1 0-66-15</inkml:trace>
  <inkml:trace contextRef="#ctx0" brushRef="#br0" timeOffset="18751.5803">9842 10390 50 0,'0'0'23'16,"0"0"-19"-16,0-3 13 16,0 3 16-16,0 0 5 0,0 0 0 15,0 0 1-15,0-3 4 16,0-5-6-16,0 3-12 16,0-4 0-16,0-1-9 15,0 0-1-15,0 0-1 16,0 2-2-16,-4 1-6 15,1 0-1-15,0 4 3 16,3-2 1-16,-3 5-7 16,3-2-2-16,0 2 3 15,-4 0-2-15,3-4 2 16,1 2-1-16,-3-4 0 16,-3 1 1-16,3 0 2 15,-1-4-5-15,-2 5 5 0,3-2-3 16,0 1 0-16,0-2-1 15,0 6 1-15,3-1-2 16,-3-3 0-16,3 5 0 16,0 0 1-16,-3-2-1 15,3 1 2-15,-4-3-2 16,0 0 0-16,3 1 0 16,1 2 3-16,-3-1-3 15,3-2 0-15,-3 4 2 16,3 0-2-16,-3-3 1 15,0 2-1-15,0-7 1 16,-6 4 0-16,-1-2-1 0,-1-2 0 16,-1 1 1-1,-4 0 1-15,-2 2-2 0,-3-1 4 16,-2 2-4-16,0 2 1 16,1 2 1-16,-1 0-1 15,-1 0 0-15,-4 0 0 16,-2 6-1-16,-1 12 0 15,-5 7-1-15,0 13 1 16,0 9 0-16,3 8 0 16,5 11-1-16,4 15-2 15,11 14 3-15,10 5 0 16,3-1 0-16,0-4 0 16,24-14-1-16,4-8 0 15,8-10-1-15,0-16 0 16,4-14 2-16,1-15-1 0,3-18 2 15,6-2-1-15,6-36 0 16,-1-20-1-16,-1-19-3 16,-8-4-2-16,-10-12 1 15,-14-5-2-15,-5 6 0 16,-7 18 4-16,-7 27 3 16,0 25 3-16,-3 21 0 15,0 1-3-15,0 38-2 16,0 24 2-16,0 23 1 15,0 9 2-15,0-2-3 16,6-7 3-16,15-11-3 16,0-8 2-16,9-12-4 0,-2-13 4 15,2-10-4-15,0-18-3 16,1-13-7-16,2-3-23 16,0-39-61-16,-1-19-133 15</inkml:trace>
  <inkml:trace contextRef="#ctx0" brushRef="#br0" timeOffset="19141.1527">10309 10556 178 0,'0'37'44'0,"0"17"-21"16,3 20 8-16,0 10 2 16,0 4-11-16,6-3 1 15,6-8 1-15,3-3-3 0,6-9-9 16,1-18 4-16,8-9-12 15,3-17-1-15,2-20-3 16,8-5-9-16,7-40 4 16,1-26 1-16,-2-19-16 15,-6-17-1-15,-7-11-7 16,-7-4-2-16,-3 15 12 16,-11 21 18-16,-3 34 16 15,-9 29-4-15,0 22 1 16,-6 3-4-16,3 31-8 15,1 20 30-15,-1 16-13 16,0 4-9-16,4 3 0 0,6-4 4 16,3-3 3-1,0-7-4-15,7-9-2 0,3-2-2 16,6-11-6-16,-2-9-2 16,6-13-10-16,-5-16-5 15,8-3-25-15,-5-22-63 16</inkml:trace>
  <inkml:trace contextRef="#ctx0" brushRef="#br0" timeOffset="21429.4755">12019 10405 58 0,'0'-18'0'15,"0"5"-1"-15,0 4 1 16,0 6 12-16,0 2 5 0,0-2 11 16,0 3 8-1,0-4 6-15,0 4 3 0,0-2-11 16,0 2-4-16,0 0-9 16,0 0-5-16,0 0-4 15,-3 0 3-15,0 0-4 16,0 0-2-16,0 0-1 15,-3 0-5-15,-5 0 3 16,7 0-1-16,-5 0-1 16,-4 0 3-16,4 0 0 15,-5-1-3-15,1-4-2 16,4 5 2-16,-3-3 0 16,1 3 0-16,4 0-2 15,-2-1 1-15,3 1-2 16,-4 0 2-16,4 0 0 0,-4 0-2 15,6 0-1-15,-6 0 1 16,4 0 1-16,0 0-1 16,0 0 1-16,3 0 0 15,3 0 0-15,0 0 0 16,-5 0-1-16,5 0 0 16,-1 0 2-16,-1 0-3 15,2 0 0-15,0 0 1 16,0 0-1-16,0 0 0 15,0 0 0-15,0 0-1 0,0 0 1 16,0 0 0 0,0 0 0-16,0 0 0 0,0 0-3 15,0 0 3-15,0 0-1 16,0 0 0-16,0 0 1 16,0 0-1-16,0 0 2 15,0 0-1-15,0 0 0 16,0 0 1-16,0 0 0 15,0 0-1-15,0 0 0 16,0 0 0-16,0 0-3 16,0 0 2-16,0 0 1 15,0 0-2-15,0 0 1 16,0 0 0-16,0 0 1 16,0 0-2-16,0 0 2 15,0 0 0-15,0 0 0 0,0 0 2 16,0 0-1-16,0 0 1 15,0 0-1-15,0 0 1 16,0 0 0-16,0 0 1 16,0 0-2-16,0 0 0 15,0 0 0-15,0 0-1 16,0 0 2-16,0 0-2 16,0 0 0-16,0 0 1 15,0 0 0-15,0 0-1 16,0 0 0-16,0 0-1 15,0 0 1-15,0 0 0 16,0 0-1-16,0 0 0 0,0 0 1 16,0 0 0-1,0 0 0-15,0 0 0 0,0 0 0 16,0 0-1-16,0 0 1 16,0 0 0-16,0 0 0 15,0 0 0-15,0 0-2 16,0 0 2-16,0 0 0 15,0 0 0-15,0 0 0 16,0 0 0-16,0 0-1 16,0 0 1-16,0 0-3 15,0 0 2-15,0 0 1 16,0 0 0-16,0 0-1 16,0 0 1-16,0 0 0 0,0 0 1 15,0 0-1 1,0 0 0-16,0 0 0 0,0 0 1 15,0 0-1-15,0 0 3 16,0 0-2-16,0 0-1 16,0 0 1-16,0 0-1 15,0 0 1-15,0 0-1 16,0 0 0-16,-1 0-1 16,-1 0 0-16,1 0 1 15,1 0 0-15,-3 0 0 16,3 0 0-16,0 0 0 15,0 0 0-15,-3 0 0 16,3 0 0-16,-3 0 0 16,-3 0 1-16,-1 0-1 0,4 0 0 15,3 0 0-15,-3 0-1 16,3 0 1-16,0 0 0 16,0 1 0-16,-6 2 0 15,-2 5-1-15,-1-1 1 16,-1 0 0-16,1 1 0 15,0 0 0-15,-3 1-4 16,0 0 4-16,3 1 0 16,-4-2 1-16,3-1-2 15,3 4 1-15,0 0 0 16,1 0 0-16,-3 4-1 16,6 2 1-16,-3 3-1 15,1 5 1-15,5 0-1 0,0 6 1 16,0-2 0-16,0 3-3 15,11-6 2-15,7 2-2 16,6-4 3-16,4 4-1 16,2-1-1-16,3-1 2 15,1 3 0-15,-1-1 2 16,-6 2-3-16,-8-1 2 16,-3 9-2-16,-2 2 2 15,-5-3-1-15,-3 2 4 16,-6-6-4-16,0-10-2 15,0-1 2-15,0-3 3 16,-3-2-2-16,-12 0 1 0,-3-4 1 16,-4 1-3-16,-5 1 1 15,3-4 2-15,-3-3-3 16,0-4 1-16,5-4-1 16,-1 0-4-16,4 0 4 15,0 0-3-15,2-8-5 16,-2-6-4-16,4-2-18 15,0-1-23-15,3 7-37 16,9-3-46-16</inkml:trace>
  <inkml:trace contextRef="#ctx0" brushRef="#br0" timeOffset="22068.896">12698 10835 186 0,'0'-4'19'16,"7"-7"-9"-16,-4 0 31 16,-3-8 1-16,3-3-14 0,-3-7-10 15,0 4-2-15,0-6 0 16,-10 2-4-16,-2 0-4 16,-9 7-1-16,0 9 0 15,-3 1-1-15,-8 12-3 16,3 0-1-16,-7 15-2 15,3 21 1-15,-1 15 0 16,0 8 1-16,8 3-1 16,10 1 2-16,7 0 0 15,9-4-1-15,0-9-2 16,9-9 0-16,13-8 0 16,8-11-2-16,0-15 0 15,9-7 1-15,4 0-1 0,4-29 0 16,3-11-6-16,-5-8-2 15,-10-1-3-15,-3 3 3 16,-9 4 3-16,-7 17 7 16,-6 7 3-16,-7 15 1 15,0 3-3-15,0 22-1 16,3 22 14-16,3 10-6 16,0 5-3-16,6-4 0 15,6-4-4-15,4-14 1 16,5-4-1-16,-1-11-1 15,6-14-1-15,-2-8-8 16,3-5-11-16,-2-28-40 0,2-15-170 16</inkml:trace>
  <inkml:trace contextRef="#ctx0" brushRef="#br0" timeOffset="22457.7395">13317 10368 318 0,'-12'44'0'0,"0"27"5"16,-5 17-1-16,10 7 7 15,7 7 5-15,0-6 5 16,0-12-9-16,6-6-2 0,12-13-2 16,0-17-2-1,12-11 0-15,4-16-5 16,10-14-1-16,12-7-1 0,-2-24-3 15,4-21-8-15,-3-10-8 16,-9-7-14-16,-4 3 14 16,-12 15 17-16,-9 21 3 15,-10 11 6-15,-4 12-1 16,-1 3 4-16,-3 21 4 16,0 14 3-16,4 6-9 15,-4 0 1-15,4 0-4 16,4-8 0-16,1-6 0 15,0-9-2-15,-3-5 1 16,1-10-3-16,-2-6-5 16,-2 0-6-16,-3-13-17 0,-3-21-102 15</inkml:trace>
  <inkml:trace contextRef="#ctx0" brushRef="#br0" timeOffset="22614.1467">13754 10555 333 0,'0'0'0'0,"0"7"-24"15,9 12 23-15,9 0 1 16,6 3-11-16,1-3-55 16,5-2-123-16</inkml:trace>
  <inkml:trace contextRef="#ctx0" brushRef="#br0" timeOffset="22789.0159">14042 10771 90 0,'12'5'215'0,"12"-2"-212"16,7 1 9-16,13-4 8 16,7 0-12-16,8 0-6 15,-1-7-2-15,-3-9-3 16,-13-1-14-16,-6-2-31 15,-14-6-91-15</inkml:trace>
  <inkml:trace contextRef="#ctx0" brushRef="#br0" timeOffset="22983.0102">14266 10456 256 0,'-11'55'93'0,"8"15"-89"15,-3 15 0-15,6-5 9 16,0-9-3-16,9-6 1 16,12-13-8-16,1-5-3 15,4-14-10-15,4-11-7 16,-4-14-63-16,6-8-143 0</inkml:trace>
  <inkml:trace contextRef="#ctx0" brushRef="#br0" timeOffset="23154.5041">14755 10768 278 0,'18'37'42'0,"6"7"-38"16,13 0 18-16,5-3 2 16,10 1-7-16,7-4-10 15,3-8-7-15,-1-8-11 16,-10-8-39-16,-4-14-174 15</inkml:trace>
  <inkml:trace contextRef="#ctx0" brushRef="#br0" timeOffset="23371.9015">15467 10749 379 0,'-14'52'26'16,"-5"17"-23"-16,-7 9 1 16,-3 7 4-16,-10 10-3 15,-9 4-5-15,-4 0 0 0,-13 0-4 16,3 2-12 0,-9-8-9-16,2 6-85 0</inkml:trace>
  <inkml:trace contextRef="#ctx0" brushRef="#br0" timeOffset="24288.1636">16753 10708 384 0,'-75'-50'7'16,"2"2"-4"-16,3-6 13 15,-11 2 3-15,-8-3-13 16,-14 0-5-16,-20 0-1 16,-18-6 2-16,-23-2 1 15,-18-4 5-15,-20 0 6 16,-17 1-8-16,-15 0-2 0,-20 4-3 16,-16-2 1-16,-9 2-1 15,-16 4-1-15,-14 7-2 16,-9 7 2-16,-13 8-1 15,-12 14-4-15,-11 7 2 16,-10 15 1-16,-6 0 2 16,-6 12-5-16,12 16 5 15,6 7 0-15,18 14 1 16,12 11 1-16,22 22-1 16,21 8 2-16,25 12-3 15,29 2-1-15,37 1 0 16,31-5 1-16,34 4 0 15,35 2 0-15,34 3-1 16,29 2-4-16,31 5 1 16,25-1-3-16,45 2 5 0,30-3 0 15,27-8-1-15,25-10 3 16,27-4 0-16,21-10 0 16,28-6 1-16,23-3 1 15,28 4 3-15,22-4-4 16,14 1 0-16,12-8 2 15,13-7 0-15,12-5-3 16,5-6 0-16,13-11 2 16,7-1-2-16,9-5 0 15,4-6 0-15,-1-1 2 16,1 0 0-16,-4-2-2 0,-13-5 0 16,-6-9 0-16,-16-8-3 15,-17 0 3-15,-19-17 0 16,-26-20 1-16,-32-16-1 15,-35-16 0-15,-29-16 3 16,-30-21-3-16,-31-22 2 16,-31-15-2-16,-32-11-1 15,-35 3 0-15,-34 4 1 16,-19 4-1-16,-45 18-1 16,-27 11 0-16,-26 12-1 15,-23 9 0-15,-15 7-5 16,-21 4-4-16,-6 9-36 15,-6 2-126-15</inkml:trace>
  <inkml:trace contextRef="#ctx0" brushRef="#br0" timeOffset="113475.5101">22476 8855 82 0,'-11'-12'5'0,"2"-1"-3"16,5-1 9-16,1 9 21 15,0 2-6-15,1 0-3 0,2 3 1 16,-1-3 5-16,1 3 2 15,0 0-6-15,0 0-9 16,0 0-3-16,0 0-2 16,0 0-2-16,0 0 0 15,0 0 2-15,0 0-3 16,-2 0 4-16,2 0-4 16,0 0 2-16,0 0-2 15,0 0-2-15,0 0 0 16,0 0-3-16,0 0 2 15,0 0-1-15,-1 3-1 16,-5 19 1-16,2 16-2 0,-7 20 5 16,0 18-3-1,0 7-1-15,0 12 0 0,-2 4 0 16,2 2-2-16,1 2 0 16,-2-8 1-16,5-9-2 15,-1-7 0-15,2-12 0 16,4-1 1-16,2-14-1 15,0-6 0-15,0-9 0 16,0-14-1-16,5-5-2 16,-2-11-7-16,-2-4-4 15,-1-3-24-15,2-19-43 16,3-23-80-16</inkml:trace>
  <inkml:trace contextRef="#ctx0" brushRef="#br0" timeOffset="113857.776">22543 8467 285 0,'4'-9'23'15,"5"3"-20"-15,11 0-2 16,3 1 19-16,7 2-4 15,6 3 1-15,2 0-10 16,2 15 2-16,3 7 1 16,0 7-2-16,-1 7-3 0,-3 5 3 15,-6 2-3-15,-7 3-1 16,-7 2 0-16,-8-5-2 16,-11 4-2-16,0 0 2 15,-17-1 0-15,-16 2-2 16,-8 2 4-16,-9-1-3 15,-8-2 0-15,-4-3-1 16,3-4 0-16,3-3 0 16,7-8-3-16,9-7-2 15,5-4-6-15,12-5-20 16,8-8-54-16,15-5-68 16</inkml:trace>
  <inkml:trace contextRef="#ctx0" brushRef="#br0" timeOffset="114330.5493">23459 8802 271 0,'1'0'0'0,"4"0"0"15,4 14 12-15,3 8 2 16,0 6-1-16,3 10-3 0,-2 7 1 16,-2 5 0-1,-1 2-3-15,-3 0 1 0,-1-9-5 16,2 0-2-16,0-10 0 16,-1-3 0-16,-6-10-2 15,-1-6-1-15,0-6 1 16,0-6 0-16,0-2 1 15,0-4-1-15,0-21 0 16,0-8-2-16,-1-15-1 16,1-10 0-16,0-5 2 15,16 4-2-15,10 4 1 16,2 11 2-16,0 8 5 16,0 10-5-16,1 2 3 0,-1 4-1 15,3 2 2 1,-1 4-2-16,2 5 2 0,-4-1-4 15,-4 10-4-15,-2 0-6 16,-2 0-3-16,-2 8-11 16,-1 9-39-16,4 6-124 15</inkml:trace>
  <inkml:trace contextRef="#ctx0" brushRef="#br0" timeOffset="114697.7035">24375 8887 222 0,'0'20'23'0,"0"6"-20"15,7 8 5-15,2-2 6 16,6 2-7-16,6-6 1 16,8-5-4-16,-3-4-1 15,6-8 7-15,4-8 1 16,1-3 1-16,6 0 1 15,-1-11-9-15,-2-11-2 16,-3-8 1-16,-8-3-3 16,-13-8 0-16,-11-6 0 15,-5 1-5-15,-8-3 5 16,-19 5 0-16,-5 8 3 16,-4 13 9-16,-2 8-2 15,-3 11 6-15,-1 4 0 0,-7 2-10 16,-4 16-3-16,4 3-3 15,4-1-4-15,14-3-6 16,15 1-13-16,16-3-25 16,0-4-64-16</inkml:trace>
  <inkml:trace contextRef="#ctx0" brushRef="#br0" timeOffset="115079.7382">25443 8131 281 0,'-4'-2'11'0,"-1"2"-11"15,5 0 0-15,-1 26 10 16,-2 15 10-16,0 13-3 16,0 12-7-16,-2 7 4 0,2 9 1 15,0 1-2 1,2 0-1-16,-1-6-8 0,2-11-1 15,0-8-3-15,0-7-6 16,0-8-6-16,5-8-21 16,10-13-34-16,6-15-129 15</inkml:trace>
  <inkml:trace contextRef="#ctx0" brushRef="#br0" timeOffset="115507.4094">25894 8555 4 0,'0'10'268'15,"0"12"-260"1,0 6-8-16,0 5 17 0,0 2-8 16,6 0-2-16,4 0-1 15,6 1 6-15,3-4-5 16,4-8 1-16,6-5-1 15,-1-9 1-15,2-6-6 16,0-4 0-16,1 0-2 16,-1-3-2-16,1-16 0 15,-1-6 2-15,-3-4-6 16,-7-4 5-16,-6-1 2 16,-11 2 1-16,-3 3 0 15,-4-2 2-15,-19 9 3 16,-3 0 0-16,-9 0 2 0,2 7-3 15,-1 1 1-15,1 3 2 16,5 0 0-16,1 6-3 16,3-1 0-16,8 3-1 15,4 3-5-15,6 0 0 16,4 0-7-16,2 0-17 16,0 0-27-16,0 10-13 15,0 5-84-15</inkml:trace>
  <inkml:trace contextRef="#ctx0" brushRef="#br0" timeOffset="116219.1871">27023 8477 332 0,'0'-17'0'0,"-6"3"0"16,-10-5 5-16,-8 3 6 16,-6 2-10-16,-4 4 7 15,-5 7 5-15,-3 3 1 16,0 5 2-16,0 21-8 16,2 11-3-16,6 4 1 15,6 6-4-15,8-3-1 16,8-7-1-16,11 1-3 0,1-10 2 15,4-6 0-15,19-6-4 16,10-10 2-16,7-6 3 16,15-4 0-16,6-20-4 15,3-2 3-15,-1 1-1 16,-11 2 2-16,-10 9 1 16,-9 5 1-16,-9 9 4 15,-5 0-5-15,-4 14 3 16,-2 21-4-16,-5 13 5 15,-2 10-4-15,2 8 0 16,0 8 1-16,4 2-2 16,6 1 0-16,-1 1 1 0,2 3-1 15,-1 7 0-15,0 6 1 16,-3 2 1-16,1-8 3 16,-7-4-2-16,-6-6-3 15,-3-9 0-15,-12-10 1 16,-18-12-1-16,-10-16-2 15,-9-9 0-15,-6-15 0 16,-7-7 2-16,-2-5 0 16,2-24 3-16,5-13 1 15,12-18-2-15,9-10 3 16,14-6-5-16,13-1 1 0,9 5-1 16,4 3 6-1,28 3-2-15,8 5-3 0,17 1 0 16,10 9-1-1,10 0-4-15,11 0 3 0,9 2 0 16,5-1-3-16,1 2-2 16,-3 8-6-16,-12 6-7 15,-12 8-14-15,-20 11-108 16</inkml:trace>
  <inkml:trace contextRef="#ctx0" brushRef="#br0" timeOffset="116790.7923">21895 10827 212 0,'123'-1'13'16,"30"-21"-9"-16,37-3 14 15,31-8 19-15,32 11-4 16,31 0-6-16,23 0-4 16,23 5-11-16,17-2-2 0,13 4 2 15,12-4-2-15,11 2-8 16,3-3 2-16,-1-1-4 16,0-1-1-16,-13-3-4 15,-11 3-1-15,-17-1-6 16,-11 1-14-16,-16 4-32 15,-18-4-86-15</inkml:trace>
  <inkml:trace contextRef="#ctx0" brushRef="#br0" timeOffset="256921.6614">20730 1811 94 0,'15'-16'18'0,"-15"12"0"16,0 4-4-16,0 0 40 16,0 0 8-16,0 0-9 15,0 0-7-15,0 0-5 16,0 0-10-16,0-1-5 15,-2-3-6-15,-8-2-10 16,-3-1 1-16,-10 3-7 16,-3-1-1-16,-7 5 1 15,-11 0-1-15,-3 7 2 16,-4 13-4-16,-9 9 1 16,-7 5-1-16,2 9-1 15,-6 2 1-15,6 2-1 0,6 3 0 16,12 0 0-1,13-2 0-15,14-3-5 0,8-1 4 16,12-3-5-16,2 3 3 16,25-1-2-16,11-2 5 15,11-1-1-15,7-4 1 16,3-1-1-16,2 3 2 16,-3-1-1-16,-3-1 1 15,-6-1 0-15,-13 1-2 16,-7-2 1-16,-9-5 0 15,-11-4 1-15,-9-1-1 16,0 2 2-16,-16 1 0 0,-16 2 2 16,-14 3-3-1,-6-7 1-15,0-9 0 0,5-8 0 16,0-8 1-16,1 0-2 16,5-12-1-16,-5-9-4 15,10-2 0-15,1-3-11 16,7 4-15-16,6 0-21 15,10-1-61-15,9-4-132 16</inkml:trace>
  <inkml:trace contextRef="#ctx0" brushRef="#br0" timeOffset="257470.1757">21151 1941 309 0,'1'0'0'0,"1"0"0"15,-2 0 3-15,1 0 7 16,-1 0-7-16,3 13 2 16,-1 12 6-16,2 18 16 15,-1 16 2-15,0 11-5 0,1 11-10 16,-2 7 0-16,3 6-4 16,-2 4-3-16,3 0 2 15,-2-3-3-15,5-8-4 16,4-7 1-16,3-8-2 15,4-10-1-15,6-7 1 16,-4-12 1-16,1-11-2 16,-1-14 1-16,-1-5 1 15,0-9-2-15,3-4 2 16,2-6 6-16,7-32 2 16,8-21 2-16,2-26-4 15,2-20-2-15,1-17-5 16,-4-7-1-16,4 5 0 15,-8 18-1-15,-5 22 0 0,-7 18 0 16,-10 10 1-16,-1 9-9 16,-1 4-6-16,2 3-8 15,-3 9-35-15,4 2-85 16</inkml:trace>
  <inkml:trace contextRef="#ctx0" brushRef="#br0" timeOffset="257748.2595">22256 1950 241 0,'0'43'19'0,"0"16"-15"16,0 13 15-16,0 8 6 15,0 7-5-15,0 4-3 16,0 2-5-16,5 0 0 15,-1 0-4-15,1-7 0 16,-1-5-4-16,2-6-2 16,-2-7-2-16,0-5 0 15,-4-10 0-15,0-11-6 16,-24-9-9-16,-3-13-18 16,-3-13-43-16,5-7-81 15</inkml:trace>
  <inkml:trace contextRef="#ctx0" brushRef="#br0" timeOffset="258206.1076">22449 1843 305 0,'15'-26'5'0,"10"5"4"15,10 2 5-15,1 11 17 16,5 8-8-16,1 0-9 15,-1 14-2-15,3 14-2 16,-4 7-6-16,-4 3 4 16,-6 4-6-16,-11 4-1 0,-13 0 0 15,-6 3 0-15,-16 7-1 16,-26 1-2-16,-10 1-2 16,-10-1-1-16,3-9 3 15,4-1 2-15,7-12 0 16,9-5 2-16,6-7-2 15,7-5 3-15,7-6-3 16,9-2 0-16,6-3 0 16,4 5-1-16,0 1 1 15,9 5 0-15,15 1 1 16,4-3 1-16,8 2-1 16,5-2 0-16,6-4 1 15,5 0-2-15,1-5 0 0,0-1 0 16,-4 0-1-16,-6-5 1 15,-3 1-1-15,-7-1-1 16,-1-1-7-16,-10 0-28 16,1 0-56-16,-10 0-139 15</inkml:trace>
  <inkml:trace contextRef="#ctx0" brushRef="#br0" timeOffset="258752.3358">19217 3588 302 0,'12'7'0'16,"8"-4"0"-16,19-3 2 15,10 0 12-15,15 0-4 0,15 0 0 16,11-1-1 0,12-13-2-16,10-2-1 0,8-5-5 15,4-2-2 1,-2-4-2-16,2 1-7 16,-3 0-7-16,-1 4-11 0,-9 7-88 15</inkml:trace>
  <inkml:trace contextRef="#ctx0" brushRef="#br0" timeOffset="259114.832">21141 3733 210 0,'29'0'18'15,"16"-11"-13"-15,18-5-5 16,7 0 9-16,9 3 2 16,2-1-9-16,2-3-1 0,2 3-1 15,1 2-1-15,0-1-5 16,-4 4-16-16,-15 3-53 16</inkml:trace>
  <inkml:trace contextRef="#ctx0" brushRef="#br0" timeOffset="259869.9168">22274 3601 188 0,'0'0'34'0,"0"2"-21"16,0-2-7-16,0 0 24 16,0 0-3-16,0 0-3 15,17 0 0-15,12 0 26 16,15-13-12-16,16-4-16 15,10-3-11-15,16-5-3 16,18-2-3-16,12-1-2 0,13-3-3 16,7 3 0-1,1 4-7-15,10 0-9 0,6 6-13 16,10 6-8-16,8 6-17 16,-5 6-250-16</inkml:trace>
  <inkml:trace contextRef="#ctx0" brushRef="#br0" timeOffset="261078.1463">24448 2303 304 0,'-15'-35'12'0,"5"1"-8"16,5-7 17-16,5 2 32 16,-1-7-26-16,-1 2-5 15,-2-1-6-15,-10-6-2 0,-1-5 8 16,-9-10-8-1,-8-4-8-15,-4-2 1 0,-10 5 4 16,-9-1-9-16,-10 0 5 16,-12 0-4-16,-17-3 3 15,-21-1-6-15,-21 0-2 16,-15-1 2-16,-17 7 3 16,-5 4-3-16,-3 6 2 15,-9 6-2-15,-2 6-3 16,-10 7-4-16,-3 7 6 15,-13 8-1-15,-3 9 2 16,-4 1-3-16,-2 8 2 0,0 4-3 16,0 0 4-1,1 12 1-15,0 14-1 0,4 3-3 16,9 8 2-16,7 8-1 16,11 5 2-16,10 10 0 15,18 2-3-15,16 6-1 16,15 1 1-16,22 1-1 15,11 6-1-15,20 1-1 16,13 1 4-16,22 3 0 16,15 6 1-16,18 6-2 15,10 6 0-15,3 0 0 16,28 4 1-16,13 3-4 16,14 2 4-16,14 3 1 15,15-1 0-15,11-1-1 16,19 2 2-16,12-2 0 0,18 4 1 15,9-4-1-15,15-4 0 16,1-7-1-16,9-4 1 16,5-5-1-16,12-3 1 15,-2-7 3-15,6-8-2 16,-2-15-1-16,-9-6 0 16,-5-14-1-16,2-6 2 15,2-11 0-15,2-9-1 16,2-10 0-16,-6 0 0 15,-6-18 0-15,-10-10 0 16,-4-10 0-16,-8-6 1 16,-10-8 0-16,-2-15-1 0,-12-9-2 15,-8-6 2-15,-2-2-2 16,-11-2 2-16,-14 1 0 16,-11 4 1-16,-13 2-1 15,-13 9 0-15,-10 13 0 16,-12 5 0-16,-9 6 0 15,-11-1-2-15,-10 1-1 16,-8-5-8-16,-4 0-26 16,0-1-57-16,-12-3-116 15</inkml:trace>
  <inkml:trace contextRef="#ctx1" brushRef="#br0">27570 5856 0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08:41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13136 1879 291 0,'-22'0'10'0,"1"-1"-3"0,3-9 50 16,5 1-10-1,-11 1-11-15,6 3 3 0,-3-2-18 16,-4 3-11-16,-5 4 5 15,-9 0-14-15,-5 8-1 16,-9 21-3-16,-8 7 0 16,-1 4 0-16,6 1 0 15,11-3 2-15,20-4 0 16,10-4-4-16,15 2-5 16,0 0 1-16,21 4 1 15,15 2-1-15,13-1 6 16,12-2 3-16,4 3-2 15,9-1 2-15,-4 2 3 16,3 2-1-16,-11 0-2 16,-6 0-1-16,-17 0 0 0,-14 1 1 15,-18 1-2-15,-7 0 2 16,-10 1 4-16,-23-5 6 16,-7-5-3-16,-5-10-2 15,-3-10 3-15,2-6-1 16,-5-8-6-16,3 0 2 15,1-12-3-15,2-6-6 16,6 5-8-16,14 1-7 16,12 5-29-16,13-8-64 15,0-8-201-15</inkml:trace>
  <inkml:trace contextRef="#ctx0" brushRef="#br0" timeOffset="435.8734">13610 2052 337 0,'4'2'0'0,"-1"3"-20"16,0 6 20-16,3 8 10 15,1 15 7-15,3 12 6 16,2 12-10-16,5 12 6 15,3 5-5-15,5 2 2 16,-2 4-6-16,6 3-5 16,-6 2-2-16,3 0 0 15,-4-8-1-15,1-12-2 0,-1-15 0 16,2-18 0-16,-9-17-2 16,3-10 0-16,-6-6 2 15,7-30 9-15,11-30 12 16,9-31-9-16,6-27-12 15,4-10-3-15,0-3 3 16,-1 7 0-16,-2 19 1 16,-7 22 2-16,-13 22 3 15,-10 20-4-15,-6 15 0 16,-10 6-2-16,0 2-2 0,0 3 1 16,0-3-16-1,0 5-33-15,0 0-56 0,6 2-95 16</inkml:trace>
  <inkml:trace contextRef="#ctx0" brushRef="#br0" timeOffset="1207.9844">14551 3138 282 0,'0'0'15'16,"0"0"-3"-16,0 0 31 15,4 0-7-15,2-28-7 16,9-21-14-16,12-17-4 16,6-19-1-16,10-17-1 15,8-15-9-15,7-11 0 16,0-3 0-16,2 10-3 16,-11 24 3-16,-12 32 1 0,-13 26 3 15,-17 20 1-15,-4 14 6 16,-3 4-4-16,0 1-7 15,0 0-2-15,0 0 0 16,0 16-8-16,0 20 2 16,3 18 8-16,3 21 4 15,5 8 1-15,-5 4 0 16,6-4 2-16,-3-4-6 16,6-15 0-16,-3-14-1 15,4-14 0-15,-7-16-2 16,2-10 1-16,-4-9-4 15,-1-1 0-15,7-28 5 16,13-29 4-16,3-23-4 0,9-10-6 16,2 2-8-16,-4 12 4 15,-5 19 9-15,-4 18 2 16,-9 17 2-16,-6 12-2 16,-3 9 0-16,-6 1-1 15,-3 0-4-15,6 14 2 16,-2 12 2-16,6 11 1 15,6 9-1-15,0 8 7 16,-3 9-3-16,7 3 5 16,-5 4 3-16,1 1-5 15,-2-4-5-15,-4-4-1 16,-1-5-1-16,0-10-1 0,6-8 1 16,-6-14-1-1,0-9-4-15,-5-11-4 0,-1-3-8 16,0-3-16-16,0 0-70 15,1-11-207-15</inkml:trace>
  <inkml:trace contextRef="#ctx0" brushRef="#br0" timeOffset="1817.1567">17551 1333 271 0,'16'-7'30'0,"-6"3"-28"0,-3 4 13 15,-1 11 8-15,-3 17 3 16,0 10-9-16,-3 9-9 16,0 8-8-16,-9 4 0 15,-4 2-6-15,3-8-34 16,10-19-102-16</inkml:trace>
  <inkml:trace contextRef="#ctx0" brushRef="#br0" timeOffset="1987.8448">18003 1369 352 0,'-4'5'1'16,"4"6"14"-16,0 5-15 15,-3 4 7-15,-1 5-7 16,1 6-10-16,2-2-30 16,1 1-77-16</inkml:trace>
  <inkml:trace contextRef="#ctx0" brushRef="#br0" timeOffset="2518.8676">18797 2137 229 0,'4'6'2'0,"3"-3"34"15,1-3 10-15,10-6-13 16,6-26-4-16,14-16-24 16,7-13-4-16,1-14-1 15,-5-2 3-15,-11-1-3 16,-15 15 3-16,-15 13-3 16,-6 24 9-16,-36 19 2 0,-16 7-1 15,-13 31-7-15,-9 19 2 16,3 6-1-16,8 2-1 15,14-6-1-15,19-12-2 16,21-9 0-16,9-6-3 16,6 0-1-16,16-1-1 15,19 0 3-15,8 0 0 16,2 1 1-16,1 0 2 16,-7 6-1-16,-11 6 2 15,-8 8 1-15,-13 12 3 16,-7 11-1-16,-21 7 5 15,-18 5 1-15,-5-3-8 16,2-4-3-16,9-11 0 0,3-7-1 16,11-11-3-1,7-10-8-15,7-12-10 0,5-11-49 16,1-11-70-16</inkml:trace>
  <inkml:trace contextRef="#ctx0" brushRef="#br0" timeOffset="2828.0204">19106 2464 294 0,'0'24'11'0,"0"7"-6"16,0 4 7-16,0-2 7 15,0-6-16-15,3-6-3 0,14-10 0 16,12-11-2-16,5 0 2 15,13-29 0-15,8-14 5 16,0-6-5-16,-16-2 5 16,-16 2 2-16,-18 5 10 15,-5 6-6-15,-18 6 9 16,-20 8 2-16,-8 10-5 16,-3 8-8-16,6 6-5 15,5 0-4-15,12 0-11 16,6 13-27-16,8 2-71 15,8-7-148-15</inkml:trace>
  <inkml:trace contextRef="#ctx0" brushRef="#br0" timeOffset="3225.7393">20171 1828 350 0,'-6'-5'0'16,"6"5"0"-16,0-5 10 15,13-4-1-15,29-9 5 16,13-7 7-16,16-5-7 16,6 1-6-16,3 4-2 15,3 3-4-15,2 2 0 16,-8 1-2-16,-11 1-5 15,-14 7-5-15,-16 4-30 16,-21 2-47-16,-15 3-184 0</inkml:trace>
  <inkml:trace contextRef="#ctx0" brushRef="#br0" timeOffset="3457.7114">20307 1966 269 0,'3'25'9'16,"11"14"1"-16,1 12 25 16,-1 12 10-16,-8 6-17 15,-6 8 6-15,0 4-27 16,-3 4 4-16,-20 6-2 0,0 2-3 16,-9-2-6-1,2-7-4-15,5-6-6 0,-1-8-21 16,7-16-24-16,9-15-19 15,3-24-43-15</inkml:trace>
  <inkml:trace contextRef="#ctx0" brushRef="#br0" timeOffset="3646.2745">20387 2426 341 0,'14'-13'5'15,"12"-3"-5"-15,14-3 33 16,11 0-18-16,11-1-5 16,2 1-4-16,1 2-6 0,-3 3-2 15,-13 4-15-15,-10 7-35 16,-16 3-80-16</inkml:trace>
  <inkml:trace contextRef="#ctx0" brushRef="#br0" timeOffset="3856.4495">20518 2576 69 0,'0'19'201'16,"0"4"-200"-16,6 6 30 16,11 4 12-16,-4 2 0 0,2 3-18 15,-4 1-12-15,-8 0-13 16,-3 1 0-16,0-8-18 15,-7-9-44-15,0-8-34 16,2-13-22-16,5-2 53 16</inkml:trace>
  <inkml:trace contextRef="#ctx0" brushRef="#br0" timeOffset="4164.0522">20644 2705 56 0,'27'-22'44'15,"2"3"0"-15,1 2-6 16,1 9-5-16,-1 1 7 15,-1 5-12-15,-7 2-2 16,2 0-12-16,-9 2-4 0,1 13 7 16,-5 7-6-1,-5 9-5-15,-6 6-1 0,-3 8 8 16,-26 3-11-16,-8 2-1 16,-6-4-1-16,6-8 1 15,4-13 2-15,17-12 4 16,8-7-4-16,6-6-2 15,2 0-1-15,0 0-2 16,20-6 2-16,12-10 4 16,14-4 3-16,6-2-3 15,7-3-4-15,5-1-4 16,4-3-5-16,-6-1-15 16,-7 0-42-16,-6-4-79 15</inkml:trace>
  <inkml:trace contextRef="#ctx0" brushRef="#br0" timeOffset="4418.3282">21812 1333 247 0,'0'10'7'0,"0"9"-7"15,-5 13 23-15,-14 11-1 16,-5 9-22-16,-4 3-8 16,5-9-21-16,10-13-56 15</inkml:trace>
  <inkml:trace contextRef="#ctx0" brushRef="#br0" timeOffset="4576.1268">22089 1384 248 0,'-21'46'51'15,"0"5"-49"-15,-1 6-4 16,4-7-20-16,5-5-132 15</inkml:trace>
  <inkml:trace contextRef="#ctx0" brushRef="#br0" timeOffset="5557.702">13660 3787 155 0,'-18'8'122'0,"9"-8"-122"15,9 0-8-15,0 0 8 16,30 0 9-16,18-3 22 16,27-9 4-16,25-2-10 15,23 2-7-15,30 5-6 16,28 1-4-16,31 1-5 16,25 3-3-16,20 2 0 15,25 0 0-15,23 3 3 16,30 4 4-16,28-4-6 15,29-3 3-15,17 0 5 16,13 0-9-16,4 0 0 0,-9 0 1 16,-10 0-1-1,-7 0-1-15,-15-16 1 0,-8-6 0 16,-1-7 0-16,-9-5 0 16,-13 0-5-16,-16 1-14 15,-23 4-14-15,-26 5-60 16</inkml:trace>
  <inkml:trace contextRef="#ctx0" brushRef="#br0" timeOffset="10497.9024">9078 6978 92 0,'-22'0'51'0,"10"0"-9"16,0-6-5-16,12 4 3 16,0 0-7-16,0 2-6 15,0 0-11-15,0 0-5 16,0 0-5-16,0 0 0 0,0 0-6 16,18 5 0-1,10 15 3-15,11 3 0 0,13 8 0 16,11 8 0-16,4-1 0 15,8 5-1-15,6-3-1 16,12-2-1-16,9-9-1 16,2-1 1-16,2-11-1 15,-6-7 1-15,0 2 2 16,-6-6-1-16,0-5-1 16,9 2 1-16,4-3-1 15,10 0 0-15,8-14 0 16,6-16 0-16,-4-14-6 15,-6-7-1-15,-12-8 3 16,-12-6 3-16,-18-2 2 16,-15-3-2-16,-18 8 2 0,-10-3 0 15,-17 3 5-15,-5 2-2 16,-11 1-1-16,-3-3-2 16,-20 0 3-16,-12-7-4 15,-16-2 3-15,-15 1-3 16,-11-2 0-16,-11-2 2 15,-9 4 3-15,0 0-4 16,-6 7 8-16,4 12 0 16,2 2 10-16,1 7-15 15,1 1 5-15,1 0-3 16,5 8-3-16,5 0 0 16,2 10-3-16,4 11-1 15,1 12 0-15,-4 3 0 0,4 26-3 16,-4 15 1-16,-1 10 1 15,-2 3-3-15,7 9 4 16,2 2 0-16,5 8 1 16,5 3-1-16,9 8-3 15,7-1 3-15,9 3 0 16,7 4 0-16,9-3 1 16,9 4-2-16,12 2 0 15,3 0-5-15,24-5 0 16,12-7-4-16,10-9-2 15,3-10 3-15,2-5 0 16,7-9 0-16,2-7-21 0,-2-11-14 16,3-8-50-16,-10-13-41 15</inkml:trace>
  <inkml:trace contextRef="#ctx0" brushRef="#br0" timeOffset="41683.8869">10471 13789 377 0,'0'10'4'0,"0"-9"2"15,-3 2-6-15,2 1 10 16,1 0 2-16,-3 13-3 15,-3 24-1-15,-4 30-3 16,1 24 5-16,-6 22-4 16,6 14 3-16,0 6-6 0,0-4 0 15,2 2-2-15,-6-6-1 16,6-20-4-16,1-10 1 16,-1-20-10-16,4-22-23 15,0-16-45-15,0-34-66 16</inkml:trace>
  <inkml:trace contextRef="#ctx0" brushRef="#br0" timeOffset="42051.3229">10549 13807 359 0,'3'0'0'0,"7"18"-10"0,13 26 10 15,3 22 26-15,15 26-9 16,8 18-9-16,13 11-3 16,9 4-1-16,4-3-3 15,1-12 0-15,-6-15 1 16,-11-19-2-16,-6-19 0 16,-15-15 3-16,-6-15-1 15,-8-13 0-15,-6-14-1 16,-5 0 7-16,1-29 10 15,2-44 0-15,-1-34 1 16,0-32-16-16,-3-4-1 0,-6 7 0 16,-6 27-1-1,0 31-1-15,0 26 0 0,0 23 0 16,0 10-1-16,-3 5-12 16,-6 0-18-16,3-1-52 15,-3 0-142-15</inkml:trace>
  <inkml:trace contextRef="#ctx0" brushRef="#br0" timeOffset="42351.5157">11822 13900 407 0,'0'3'5'0,"0"4"-5"16,0 15 0-16,6 19 5 16,6 21 3-16,6 15-4 15,-2 11 1-15,-1 8-3 16,6-1 3-16,-3 4-3 16,-4-4-1-16,2-7 3 15,-6 3-4-15,-1-3 1 16,-6 2-1-16,-3-7 0 15,3-16-8-15,-3-15-20 16,0-19-43-16,0-27-82 16</inkml:trace>
  <inkml:trace contextRef="#ctx0" brushRef="#br0" timeOffset="42627.4965">12259 13927 312 0,'3'0'37'15,"9"5"-36"-15,3 28-1 16,7 18 19-16,5 16-2 16,3 14-9-16,-3 10 2 15,0 4-2-15,2 4-7 0,0 0 2 16,-2-3-1-16,-2-15-2 15,-4-4-2-15,-6-11 2 16,-3-11-5-16,-5-17-5 16,-4-14-26-16,-3-17-26 15,0-14-51-15</inkml:trace>
  <inkml:trace contextRef="#ctx0" brushRef="#br0" timeOffset="42943.9137">12368 13980 312 0,'0'-12'0'0,"6"-10"7"15,19-6-7-15,11-7 19 0,12-1-4 16,4 11-4-16,6 6 0 16,-1 16-3-16,-9 3-7 15,-5 8-1-15,-15 18 0 16,-5 3-1-16,-10 4 1 15,-10 6 1-15,-3 2 9 16,-6 3 5-16,-20 5-2 16,-6 1 0-16,-4 2 0 15,-7-6-3-15,1-5-6 16,-1-3-3-16,7-10-2 16,8-5-5-16,5-2-2 15,7-6-14-15,10-4-34 16,6-7-39-16,9-4-130 0</inkml:trace>
  <inkml:trace contextRef="#ctx0" brushRef="#br0" timeOffset="43304.6176">13463 13781 295 0,'1'0'35'16,"-1"0"-25"-16,0 15 39 15,-19 23-25-15,-21 19-19 16,-5 17-2-16,-4-1-2 16,10-6 3-16,14-10 0 0,9-11-4 15,15-7-1-15,1-9-2 16,7-1-1-16,22-3-1 16,7 0-1-16,6-3 6 15,10-2 1-15,-3 4 7 16,-1-6-3-16,-5 3 2 15,-7-5 1-15,-12 3-1 16,-10 2-7-16,-7 2 1 16,-7 10-1-16,-3 7 11 15,-27 10-5-15,-9 4-3 16,-16 5-3-16,-10-3-3 16,0 1-8-16,-10-4-16 15,1-4-52-15,-17-3-161 0</inkml:trace>
  <inkml:trace contextRef="#ctx0" brushRef="#br0" timeOffset="43694.2733">10218 16128 225 0,'30'-9'40'15,"21"-1"-30"-15,37-12 19 16,28-12 13-16,24-6-15 15,20-8-16-15,14-3-2 16,25-12-9-16,14-3 1 16,14 0 1-16,18 4-2 15,4 7 0-15,-5 6 0 16,3 5 0-16,-7 5 0 16,0-2 0-16,0-3 0 15,-10-7-2-15,-15-1-4 16,-18-6-56-16,-30 6-245 0</inkml:trace>
  <inkml:trace contextRef="#ctx0" brushRef="#br0" timeOffset="44795.2771">10403 13532 223 0,'0'-7'42'0,"-3"4"-42"16,-10 3-1-16,-4 16 1 16,-11 22 0-16,10-5 4 0,0 0-1 15,5 0 3-15,-1 11 1 16,4 15-1-16,4 15 2 16,0 20 4-16,3 24 0 15,0 18 4-15,3 25-4 16,0 19 2-16,0 14-8 15,0 2 0-15,3-10-6 16,3-9 0-16,3-30-5 16,-2-19-7-16,-1-22 0 15,-3-15 4-15,-3-20-1 16,0-20-8-16,0-19-1 16,0-12-9-16,0-20-36 15,0-15-29-15</inkml:trace>
  <inkml:trace contextRef="#ctx0" brushRef="#br0" timeOffset="45387.8136">10582 13513 312 0,'33'-18'11'15,"15"-4"-9"-15,29-8 3 0,11 1-1 16,9 7 1-16,11-3-3 16,11-4 1-16,11-4-3 15,16-8 1-15,20-3 1 16,10 3-1-16,6 5 3 15,-1 10-4-15,-9 4 0 16,-6 4 1-16,-14 8-1 16,-6 1 0-16,-6 2-1 15,-14 4-6-15,-16 3-1 16,-24 0-2-16,-21 7 3 16,-23 5 2-16,-14-2 2 15,-18-7 3-15,-2 5 0 16,-8-5 21-16,0 16 1 0,0 6-13 15,0 19-6-15,-12 19-2 16,6 11 0-16,0 13-1 16,3 13 0-16,3 9 1 15,0 13-1-15,9 0 1 16,12 6 4-16,3 7 2 16,6 9 3-16,-7 10-4 15,6-7-1-15,-7-5-2 16,2-12-3-16,-8-18 0 15,4-9 0-15,-8-15 0 16,-3-11-2-16,1-11 2 16,-6-9-6-16,0-15-16 0,-4-13-32 15,0-10-48-15,0-7-97 16</inkml:trace>
  <inkml:trace contextRef="#ctx0" brushRef="#br0" timeOffset="76693.9575">14181 1517 45 0,'-6'-16'2'0,"0"4"-2"16,-1 4-23-16,6 5 4 0</inkml:trace>
  <inkml:trace contextRef="#ctx0" brushRef="#br0" timeOffset="77618.2989">14406 1612 111 0,'-6'-7'35'16,"-5"0"-16"-16,1-6 1 16,-12-6 30-16,-8-6-8 15,-12-5-29-15,-7-3-6 16,-9-2 7-16,4 2-5 16,-6-1-1-16,-1 0-4 15,0 3-3-15,-9 4 1 16,0 0 4-16,-8 3 5 15,-4 4-4-15,-12 4-3 16,-3 7 1-16,-13 7 2 0,-14 2-3 16,-6 15-4-16,-5 16-1 15,0 10-4-15,3 7 4 16,9 12 1-16,5 9 0 16,9 6 1-16,14 3-1 15,20 1 2-15,20 3 0 16,16 3-2-16,17 3-1 15,6 9-2-15,12 1 2 16,4 6 1-16,4 10-2 16,22 3 2-16,13 4-2 15,16 0 1-15,10-3-1 16,15-1 0-16,11-2 2 0,10-3-2 16,7 0 2-16,8-4 4 15,14-2-1-15,6-2-1 16,7-6-1-16,9-12 0 15,2-14 0-15,-2-16 1 16,4-14-2-16,0-15 0 16,8-15 0-16,3-12 0 15,5-21 1-15,0-21-1 16,-3-14-1-16,-10-6-1 16,-9-10 2-16,-22-6 4 15,-14-9-1-15,-10-7 5 16,-13-13 0-16,-13-12 1 0,-7-7-2 15,-11 1 4-15,-15 2-2 16,-19 9-2-16,-17 5-2 16,-9-3-3-16,-35 2-2 15,-34 1 0-15,-21 3-3 16,-15 2-1-16,-8 1 4 16,2 1-2-16,2 6 1 15,-3 9 0-15,6 20-5 16,-1 20 4-16,-5 20 2 15,3 18-1-15,-8 9-2 16,6 6-4-16,5 24-12 16,15 14-34-16,13 11-86 15</inkml:trace>
  <inkml:trace contextRef="#ctx0" brushRef="#br0" timeOffset="78398.3694">14025 4015 353 0,'0'0'0'15,"0"8"-40"-15,5 28 40 16,16 2 5-16,12 4-3 16,10 4-2-16,11 9 2 15,8 6-2-15,13 2 0 16,-2 6 2-16,6 6-2 15,-1 7 3-15,4 17 3 16,5 17 8-16,4 19 9 16,0 12-14-16,-3 15-9 15,-8 10-2-15,-11 12 2 16,-11 15 1-16,-12 10 0 0,-10-1 0 16,-14 1-1-16,-7 0 5 15,-3 5 1-15,-6 1 2 16,-6 6 2-16,0-3 1 15,0 4-2-15,-6 10 1 16,-14 6-2-16,0 8 0 16,-9 3-6-16,-5-5-2 15,-6 7 0-15,-16-4 0 16,-6 3 0-16,-10 2 0 16,-11-5-3-16,-11 6-1 15,-13-6-1-15,-1-8 4 16,-9-3 1-16,4-14 2 15,3-3 2-15,9-6 3 0,17-11-2 16,9-11-5-16,5-11 1 16,0-12-1-16,-4-6 0 15,-1-12 0-15,-3-10-3 16,2-14 2-16,9-17 0 16,6-16 0-16,7-18 0 15,10-23-1-15,9-15 1 16,11-14 1-16,5-13 0 15,5-4 1-15,5-6 0 16,5 0-1-16,4 0 0 16,0 0-3-16,0-20-14 15,0-13-15-15,11-9-10 0,8-9-27 16,-6 0-91 0</inkml:trace>
  <inkml:trace contextRef="#ctx0" brushRef="#br0" timeOffset="79004.4069">13539 12482 270 0,'-29'37'7'0,"9"2"-7"16,-1 11 0-16,0 11 14 0,-5 9-10 16,3 12 2-16,-1 8-1 15,-1 6 4-15,-4 3-1 16,-2 5-6-16,1-3 1 16,1-5 1-16,9-7-2 15,8-9-1-15,7-14-1 16,5-11 0-16,8-15-2 15,13-3-1-15,6-11-1 16,7-8-4-16,10-6 8 16,3-5 4-16,7-4-1 15,4-3 4-15,0 0 5 16,4-15 1-16,3-3-6 0,-4 0-1 16,-5 0-5-16,-8-1-1 15,-8 2-4-15,-11 1-2 16,-11 1-2-16,-7 1 1 15,-4-7 7-15,-7-9 6 16,0-11 5-16,-14-8-7 16,-5-12 8-16,-14-9 2 15,-7-13 3-15,-5-10 3 16,-7-6 0-16,0-4-3 16,7 1-10-16,9 9-7 15,14 16-1-15,10 20 1 16,1 19 2-16,7 13-2 15,1 7 0-15,0 3-5 0,-3 4 3 16,0 0-9-16,-1 4-10 16,-2-2-26-16,6 3-24 15,-5 2-92-15</inkml:trace>
  <inkml:trace contextRef="#ctx0" brushRef="#br0" timeOffset="102468.0416">11409 1481 101 0,'-166'69'0'15,"-38"11"-12"-15,-35 22-11 16,-28 19-40-16,-9 9 63 15,-9 1 22-15,-9-14-22 16,-13-15-25-16</inkml:trace>
  <inkml:trace contextRef="#ctx0" brushRef="#br0" timeOffset="103292.7179">7206 1727 199 0,'6'-23'24'0,"-6"13"-4"16,0 10-9-16,0 0 17 15,0 0 18-15,0 0-25 16,0 0 7-16,0 0-16 16,0 2-8-16,0 12-3 15,-3 11 5-15,0 24-5 16,3 24 1-16,0 25-2 15,9 25 7-15,7 11 0 16,-1 5-3-16,0-2-2 0,-3-8 1 16,1-9-3-16,-2-4 1 15,-2-1-1-15,-3-8-7 16,1-12-9-16,-4-14-20 16,-3-21-40-16,0-23-45 15</inkml:trace>
  <inkml:trace contextRef="#ctx0" brushRef="#br0" timeOffset="103621.0697">7540 2412 288 0,'0'-9'0'15,"0"9"-7"-15,0 0-12 16,0 7 19-16,-6 9 12 15,-21 14-9-15,-9 14 19 16,-7 10-16-16,-2 1-1 16,4-8-5-16,8-9 1 15,10-6 0-15,13-9-1 16,4-2-2-16,6-1 1 16,0 4-5-16,21 1 6 15,13 2 1-15,8 0 6 16,10-1-6-16,0-4 2 0,4-4 2 15,-1-3-3 1,-3-1 0-16,-10-3-2 0,-6-2-4 16,-8-2-35-16,-7-7-71 15</inkml:trace>
  <inkml:trace contextRef="#ctx0" brushRef="#br0" timeOffset="104028.2466">7846 2812 212 0,'34'-3'3'16,"11"-8"13"-16,10-5-3 0,-1-5 7 16,1-6-10-16,-1-4 10 15,-5-6-9-15,-4-4-1 16,-2-3-10-16,-13-3-5 15,-8-4 5-15,-10 0 1 16,-9 5 1-16,-3 10-2 16,-12 11-8-16,-16 13 2 15,-12 12 6-15,-5 7 0 16,-7 26 3-16,-5 11-1 16,3 11 0-16,2 8 11 15,7 0-8-15,15-6-1 16,17-1-2-16,10-3 1 15,3-5 5-15,9-1 1 0,21-5-5 16,10-4 2-16,8-6-1 16,4-7-5-16,3-5-1 15,-1-8-14-15,1-6-28 16,-1-6-32-16,-2-4-24 16</inkml:trace>
  <inkml:trace contextRef="#ctx0" brushRef="#br0" timeOffset="104814.1788">8586 2386 220 0,'-3'-2'44'0,"3"2"-37"16,0 0-7-16,0 0 11 15,0 2-5-15,9 19-2 16,10 9 19-16,1 13-3 16,5 11-5-16,-1 10-4 15,-6 4-2-15,1 3 0 16,-4-1-2-16,-3-6-7 16,-3-9 2-16,-3-8 1 15,1-17-3-15,-5-12 0 16,1-15 0-16,-3-3 2 15,0-2-2-15,0-32 0 0,0-25-21 16,0-30 18 0,0-20 2-16,0-9 0 0,6 5-11 15,13 17 5-15,1 25 7 16,2 18 6-16,-3 18-3 16,1 8 0-16,-1 5-6 15,5 3-6-15,0 4-92 16,3 0-90-16</inkml:trace>
  <inkml:trace contextRef="#ctx0" brushRef="#br0" timeOffset="105714.4546">9514 2433 156 0,'-6'0'17'0,"-2"0"8"16,4-13 27-16,-2-9-30 16,0-5 7-16,0-11 7 15,-4-5-21-15,1 0-14 16,-5-1-1-16,1 7 1 0,1 11-2 15,-3 11 1-15,6 14 0 16,-3 1 0 0,-4 17 4-16,-4 33-2 0,-10 19 2 15,-1 14-2-15,4 0 1 16,8-12-1-16,13-18-2 16,6-16-1-16,0-17-1 15,15-10-1-15,12-10-1 16,7 0-10-16,3-21 5 15,5-16 4-15,-3-1-1 16,-9 3-15-16,-11 13 21 16,-13 16 1-16,-3 6-1 15,-3 0-16-15,3 16 16 0,0 9 8 16,3 8 9-16,6 0-5 16,3-7-6-16,12-10-1 15,7-10-4-15,12-6-1 16,11-3 0-16,-3-24-5 15,7-15-23-15,-3-13-109 16</inkml:trace>
  <inkml:trace contextRef="#ctx0" brushRef="#br0" timeOffset="106035.9821">10133 2103 330 0,'-28'32'0'0,"-5"10"3"16,0 12-2-16,0-5 3 0,5-4 6 16,11-13-1-16,13-5-6 15,4-10-3-15,12-3-10 16,19-6-2-16,17-6 8 16,9-2 4-16,7 0 5 15,-6 0 4-15,-9 0-3 16,-10 8-1-16,-15 4-1 15,-9 4-4-15,-12 1 1 16,-3 5-1-16,-12 6 13 16,-18 5 2-16,-9 4-8 15,-7-1-7-15,-2-5-3 16,-1-3-34-16,0-5-40 0,10-1-15 16,-3-6-62-16</inkml:trace>
  <inkml:trace contextRef="#ctx0" brushRef="#br0" timeOffset="106494.3971">6919 4202 281 0,'39'1'3'0,"21"-1"-3"15,23-3 6-15,17-23 6 16,18-7 2-16,18-9-2 16,19-12 7-16,30-9-7 15,24-12 2-15,21-8 5 0,13-7-15 16,-9-5 2 0,-1-3-6-16,-8 3 0 0,-10 2 1 15,-9 9 1-15,-21 4-4 16,-9 7-4-16,-13 4-14 15,-8 10 2-15,-9 14-35 16,-12 10-9-16,-23 15 10 16,-20 10 12-16,-24 7 11 15</inkml:trace>
  <inkml:trace contextRef="#ctx0" brushRef="#br0" timeOffset="107619.9292">12265 3174 247 0,'0'18'0'0,"1"-14"2"16,31 0-2-16,26-1 16 15,33-1 4-15,-12 4-2 16,15 7-4-16,6 0 1 15,15 6-5-15,13 0 0 16,14 1-1-16,9-1 1 16,12-3-3-16,5-4 2 15,8-3 0-15,0-7-9 16,9-2 1-16,6 0 2 0,-3-2 0 16,3-5-3-16,-21-1-2 15,-18 5-2-15,-25 3 1 16,-33 0-7-16,-29 0-4 15,-27 0 13-15,-25 0 0 16,-13 0-7-16,-25-2-22 16,-27 0-72-16,-23-5-65 15</inkml:trace>
  <inkml:trace contextRef="#ctx0" brushRef="#br0" timeOffset="107980.2231">12107 3554 260 0,'9'7'1'0,"37"3"-1"16,45 1 4-16,-6 1 7 16,18-2-6-16,21 6 1 15,12-2-1-15,19 3-5 0,15 0 9 16,12-5-7 0,15-8 1-16,-2-4 3 0,1 0-6 15,-5 0 0-15,-6-10-1 16,-6-1-1-16,-11-4-17 15,-8-1-9-15,-18 3 8 16,-16-5-45-16,-15 2-17 16</inkml:trace>
  <inkml:trace contextRef="#ctx0" brushRef="#br0" timeOffset="109456.1118">9975 3590 242 0,'0'-11'1'16,"0"11"-1"-16,6 0-1 16,10 30 1-16,1 7 12 15,5 16-2-15,8 13-3 16,4 15 9-16,8 12-2 15,10 9-2-15,8 7 0 16,4 6-3-16,11-5-1 16,10-1-3-16,15-12 1 15,13-16 1-15,11-12-4 0,6-16 4 16,13-18 3-16,3-19-5 16,-1-13 6-16,13-3-7 15,0-23 1-15,-2-12-5 16,6-9 0-16,-7-8-1 15,-9-4 1-15,-7-6 1 16,-8-1 3-16,-17-5-3 16,-10 1-1-16,-13 1 3 15,-16 9 0-15,-17 9-2 16,-16 9 2-16,-16 6-2 16,-9 8-1-16,-14 2 1 15,-3 3-1-15,0 1-6 0,0 5-9 16,0 5 13-1,-6 2 0-15,-5 4 4 0,5 0 0 16,2 2 0-16,1-3-1 16,3 3 2-16,-3 1-1 15,3-1 0-15,0 0-1 16,0-1 3-16,0 0-3 16,0 1 3-16,0 1 0 15,0 0 1-15,0 0 1 16,0 0 4-16,0 0 1 15,-10-6 2-15,-13-2-5 16,-8-4-7-16,-12-3-1 16,-16 0 0-16,-3 1-1 15,-13 7 1-15,-5 2-1 16,-1 4 0-16,-4 1 0 0,0 0 0 16,0 1 0-16,6 9-4 15,3 4 5-15,12-1-1 16,13 0 1-16,14-2 0 15,14-4 0-15,16-3 0 16,4-3 0-16,3-1-2 16,0 0-4-16,0 0 1 15,0 5-2-15,16 7 3 16,11 9 4-16,12 7 2 16,13 5-2-16,9 0 1 15,8 2-1-15,4 2 0 16,6 4 2-16,-1 3-1 0,4 4 2 15,-4 2-3-15,2 1 2 16,-1-6-2-16,-3-1 3 16,3-8-3-16,-4-9 0 15,-1-10 0-15,-5-7 0 16,-14-8-4-16,-7-2 3 16,-9 0-3-16,-13 0 1 15,-6 0-3-15,-8 0 6 16,-7-3 1-16,-5-6 4 15,0-3 9-15,0-10-8 16,-2-13 6-16,-10-11-10 16,-3-14 0-16,-9-13-2 15,2-1 0-15,-2-4 0 0,-5 9 0 16,7 7 0 0,-2 8 2-16,5 9-2 0,7 10 0 15,-2 3-5-15,5 4-11 16,5 2-12-16,4 1-43 15,0-2-148-15</inkml:trace>
  <inkml:trace contextRef="#ctx0" brushRef="#br0" timeOffset="119539.6261">26273 1793 277 0,'0'0'11'0,"0"-4"-2"16,-3-6 36-16,3 8 0 15,-3 2-21-15,3 0 10 16,-2 0-4-16,1 0-8 15,1 0-5-15,-2 0-2 0,2 0-8 16,-8 0-2-16,-11 13-5 16,-20 17-6-16,-19 18 0 15,-15 16 1-15,-3 16 3 16,4 13 1-16,4 9 2 16,2 11 0-16,5 2-1 15,5-2 0-15,11-5-1 16,15-10-1-16,18-13-2 15,12-11-4-15,12-14-1 16,28-16 0-16,15-18 3 16,14-19 1-16,7-7 3 15,5-33 0-15,-1-18 1 16,-5-11-3-16,-10 0-1 0,-21 3-1 16,-19 5 6-16,-22 8 1 15,-3 3 3-15,-30 6-2 16,-12 8-1-16,-10 3 7 15,-3 10-2-15,-2 2 0 16,4 4 0-16,9 4-4 16,7 3-2-16,12 3 2 15,5 0-2-15,7 0-4 16,-2 1-5-16,3 15-20 16,0 5-46-16,12-2-107 15</inkml:trace>
  <inkml:trace contextRef="#ctx0" brushRef="#br0" timeOffset="119907.6986">26513 2585 241 0,'-8'52'3'0,"5"2"-3"16,3 2 4-16,0-8-4 16,12-6-1-16,14-7-3 15,8-14 4-15,6-14 4 16,6-7-1-16,9-12 7 16,1-21 0-16,2-7 0 0,-6-4-2 15,-16 0-1-15,-15 2 1 16,-21 2-5-16,-9 2 0 15,-30 10-1-15,-10 8 12 16,-5 8 5-16,-1 8 6 16,2 4-14-16,3 0-6 15,1 0-5-15,6 0-2 16,6 4-21-16,11 3-55 16,17-7-117-16</inkml:trace>
  <inkml:trace contextRef="#ctx0" brushRef="#br0" timeOffset="120418.6269">27507 2548 261 0,'-29'11'3'0,"1"6"13"15,-8 3 24-15,-4 5-27 16,1 0-9-16,7-2 3 16,12-4-2-16,12-2-5 15,8-6-2-15,0 2 2 16,14 0 0-16,9 2 0 16,6 1 0-16,-1 1 1 15,-4 2 0-15,0-1-1 16,-5-1 1-16,-5-1 1 15,-4 4 1-15,-5 2 3 16,-5 2-2-16,-5 8 11 0,-19 3 7 16,-7 0-5-16,-5 2-11 15,3-7-5-15,3-8-1 16,5-5-13-16,3-6-17 16,5-7-42-16,0-4-138 15</inkml:trace>
  <inkml:trace contextRef="#ctx0" brushRef="#br0" timeOffset="120821.8943">25367 3610 254 0,'11'11'23'16,"30"-9"-23"-16,15-2 42 15,21 0-6-15,21 0-13 0,23 0-2 16,25-4 0 0,16-10-1-16,13 3-2 0,5-4-11 15,-4 1-4-15,-5 2-2 16,-8-4-1-16,-5 0-1 16,-4-1-8-16,-13-3-5 15,-8 4-12-15,-15 1-23 16,-16 1-40-16,-19 6-66 15</inkml:trace>
  <inkml:trace contextRef="#ctx0" brushRef="#br0" timeOffset="171799.6317">20817 16343 99 0,'3'-36'309'0,"-3"6"-309"15,-14-5-3-15,-13-8 3 16,16-7 7-16,8-12-3 16,3-16 2-16,0-13-5 15,0-16 2-15,0-22 5 16,6-20-1-16,5-21-2 15,3-21 2-15,7-21-3 16,2-23 2-16,4-7-4 16,0-11-1-16,2-4 0 15,-2 3-1-15,-1 11-3 0,-3 6-2 16,-10 9 1-16,-3 4 1 16,-4 4-1-16,-3-7-3 15,2-1-2-15,3 15 4 16,2 26-1-16,2 40 5 15,-3 45 1-15,-2 35 3 16,-7 31 6-16,0 10 4 16,-4 11-1-16,-11 0-4 15,-7 8-6-15,-4 3-2 16,0 1-1-16,0 3-1 16,-3 0 2-16,3 7 0 15,-3 8-1-15,-1 7-2 0,1 9 2 16,-12 7 1-1,-6 10 1-15,-11 10 1 0,-8 8-1 16,-11 9 2-16,-4 12-2 16,-9 16-1-16,-8 7-1 15,-14 11 0-15,-10 7 1 16,-8 4 0-16,-6 12 0 16,-4-1 2-16,8-11 1 15,21-25 1-15,20-28-2 16,26-27 1-16,28-25-3 15,19-13 0-15,14-6 0 16,4-8-4-16,0 7-12 16,30 0 10-16,22 0 6 15,24 2 3-15,25-6 1 16,24-3-4-16,17 0 2 0,24-15 0 16,13 4-2-16,12 0 2 15,12 11-2-15,9 0 0 16,3 4 0-16,-11 14-1 15,-12 3-1-15,-14 1 2 16,-16-7-4-16,-12 0 4 16,-17-10 0-16,-23-5 0 15,-22 0 1-15,-23 0-1 16,-23-9 3-16,-15-4-3 16,-15-9 4-16,-9-12 9 0,-3-11-1 15,-9-18-6 1,-18-17-1-16,-8-10-1 0,-13-17-2 15,-8-18 0-15,-5-12 0 16,-4-13-2-16,0-11 0 16,6 7 0-16,5 8-2 15,9 12 1-15,4 13-4 16,0 12-4-16,-1 14-17 16,-4 14-15-16,-9 18-68 15,-7 12-176-15</inkml:trace>
  <inkml:trace contextRef="#ctx0" brushRef="#br0" timeOffset="175333.9352">22901 5332 194 0,'-18'-17'2'16,"-6"-5"5"-16,0 4-7 16,8-5 22-16,0 2-13 15,13-1 10-15,0-1-8 16,3-3 9-16,0-3-6 16,0 4-2-16,3 0-7 15,1 1 0-15,3 2 0 16,-2-3 1-16,-1-1 1 15,-1-3 1-15,-3 0 9 16,0-2-1-16,0-2 1 0,-10-2 3 16,-6 1-5-1,-4-1-3-15,-2 0-3 0,-2 1-5 16,-4 3-2-16,-2 2-1 16,-3 7 4-16,-3 3-3 15,-10 8-2-15,-4 0 0 16,-12 7 1-16,-11 4 0 15,-6 0-2-15,-6 8 1 16,-2 9-1-16,6 2 1 16,3 4 1-16,6 1 0 15,8 3 0-15,1 2-1 16,9 5 0-16,4 3 0 0,2 2 0 16,2 12-1-1,4 1 0-15,6 7 0 16,8 3-2-16,4 4-1 0,10 8 2 15,6 3 1-15,8 3 0 16,0 1-5-16,7 4 5 16,20-2 0-16,10-3-3 15,9-7 4-15,8-11-2 16,6-6 4-16,7-3-2 16,5-6 0-16,8-3-2 15,3-11-2-15,-2-7-1 16,3-11 0-16,1-10 1 15,2-5 1-15,8-2 3 16,-1-20 0-16,0-5 1 16,-3-7-1-16,-9-4 0 0,-5-1 0 15,-6-3 1 1,-12 1-1-16,-4 3 4 0,-7-7 0 16,-3 3 3-16,-5-11 2 15,-2-2 0-15,-6 0-5 16,-6 2-3-16,-12 3 1 15,-9 2 0-15,-5-2 0 16,0-2-2-16,-6 0-2 16,-9-1 1-16,-4 8 1 15,-2 3-4-15,-4 7 4 16,-5 4-1-16,1 3-1 16,0 4-1-16,-1 4-6 0,0 1-6 15,0 6-11-15,2 4-14 16,-1 4-11-1,-3 5-14-15,-1 0-76 0</inkml:trace>
  <inkml:trace contextRef="#ctx0" brushRef="#br0" timeOffset="223055.0541">6527 11484 171 0,'-19'18'79'0,"2"-14"-65"15,4-4-7-15,10 0-4 16,3 1 18-16,0 1-4 16,0 3-7-16,13 1 7 15,10 3 7-15,18 1-10 16,16 2-4-16,22-5 3 15,15 3-6-15,18-3-6 16,12-2-1-16,12-2 0 16,10-3-3-16,9 0 2 15,0 0 1-15,8 0 4 0,4-3 0 16,0-7 1-16,15-2-1 16,0-4 0-16,3 3 0 15,-3-3-4-15,-3-2 0 16,-4-1 1-16,-3-2-2 15,6-6 1-15,-12-5-2 16,-11 1 2-16,-12-2 0 16,-19-2 0-16,-17-2 2 15,-8-6-2-15,-17-1 2 16,-3-5 1-16,-7-5-1 16,-11-2-1-16,-9-3 0 15,-13-4-1-15,-6-6 1 0,-8-15 3 16,-12 0-1-16,-2-5 0 15,-11-6 1-15,0 4-3 16,-3-6 1-16,-21 7-2 16,-12-3-1-16,-16 2 0 15,-9 7 1-15,-14 2 0 16,-9 5 1-16,-5 4 0 16,-11 0 0-16,-7 3-1 15,-17 8 0-15,-18 3 2 16,-16 18 1-16,-24 16-3 15,-13 17 0-15,-10 8 0 16,-5 19-2-16,-5 13-3 16,6 2 3-16,-1 3 1 0,10-1 1 15,13 8-2 1,13 9 2-16,17 8-1 0,11 16 1 16,10 15-2-16,9 15 0 15,11 8 1-15,9 8 1 16,11 2 1-16,14 3 0 15,15 5-1-15,22-9 0 16,20-2 0-16,17-10-1 16,8-8 0-16,14-2-2 15,29-13-2-15,12-12-6 16,15-11-9-16,8-11-5 16,4-8-3-16,-3-2-8 0,-6-2-57 15,-16-3-87 1</inkml:trace>
  <inkml:trace contextRef="#ctx0" brushRef="#br0" timeOffset="223684.2824">7565 12383 244 0,'-13'-11'113'0,"-2"4"-99"16,-3 3 1-16,-10 4 16 16,-5 0-5-16,-12 0-21 15,-7 19-3-15,-12 17 4 16,-5 12 0-16,-2 7-5 16,5 12 0-16,5-1 2 15,16-4-3-15,9 0-1 16,17-7-1-16,8 0-2 15,11 1-1-15,3-10 0 16,24-2-10-16,12-6 14 16,13-6 1-16,12-10-2 0,8-13 2 15,13-9 0-15,6-5 2 16,6-21-2-16,0-6-3 16,-6-6 3-16,-12 2-8 15,-22 4-37-15,-27-2-116 16</inkml:trace>
  <inkml:trace contextRef="#ctx0" brushRef="#br0" timeOffset="223959.2556">8283 12152 399 0,'0'0'0'16,"0"0"0"-16,-12 23 10 16,-15 23-10-16,-13 20 0 15,-5 19 0-15,-7 7 1 16,4 2 0-16,-1 2 0 16,10 0-1-16,6-7 1 15,8-8-1-15,9-16 0 16,13-17 0-16,3-11-17 15,0-18-44-15,13-19-106 16</inkml:trace>
  <inkml:trace contextRef="#ctx0" brushRef="#br0" timeOffset="224318.8488">8237 12365 322 0,'0'0'0'15,"0"4"-14"-15,0 21 14 16,0 12 15-16,0 14-3 16,0 5-7-16,7-3-4 15,10-1 0-15,5 3 4 16,8-3-3-16,7-3 2 0,6-6 3 16,2-6-3-1,0-8-1-15,-2-12 3 0,-7-12-1 16,-3-5 8-16,-2-14 0 15,-4-30 4-15,-3-20-6 16,-6-19-4-16,-5-9-6 16,-4-3 2-16,-1 3-1 15,-8 7-1-15,3 16 3 16,-3 13 2-16,0 14-4 16,0 14-2-16,0 15-2 15,0 4-6-15,0 9-27 16,0 0-36-16,0 0-139 15</inkml:trace>
  <inkml:trace contextRef="#ctx0" brushRef="#br0" timeOffset="224679.6866">9023 12109 241 0,'0'0'65'0,"0"0"-58"16,0 0 20-16,-3 0 2 16,3 0-20-16,0 0-1 0,0 0 0 15,-6 13-6 1,-1 18-1-16,-2 12-1 0,-2 13 6 15,2 13-2-15,-1 12-1 16,-5 10 3-16,0 9-4 16,-3 5 2-16,1-4-4 15,7-8 0-15,4-14-2 16,2-17-1-16,1-6-10 16,3-21-11-16,-3-16-34 15,3-19-66-15,-3-8-68 16</inkml:trace>
  <inkml:trace contextRef="#ctx0" brushRef="#br0" timeOffset="225064.6738">8953 12194 323 0,'0'0'41'0,"0"0"-41"16,0 0 0-16,3 10 1 15,9 22 1-15,4 13 4 16,11 19-3-16,6 7 0 16,7 2-2-16,2 2 3 15,7-2-3-15,-1-7 3 16,3-4 3-16,-2-6-3 16,-1-13-4-16,1-13 1 15,-7-13-2-15,-5-8 3 0,-3-9 9 16,-8-17 8-16,2-25 3 15,-1-22-1-15,-2-19-8 16,-1-16-9-16,-9-12-1 16,0-10 1-16,-6-10-2 15,3-2 2-15,-2 8 2 16,4 22-2-16,-1 22-1 16,-4 24-3-16,0 12-4 15,1 12-11-15,-5 4-36 16,-5 2-52-16</inkml:trace>
  <inkml:trace contextRef="#ctx0" brushRef="#br0" timeOffset="249625.6706">25274 1632 0 0,'16'-25'36'15,"0"10"-6"-15,-6 9-10 16,-4 5 18-16,-6 1-9 16,2-2-9-16,-2 0-5 15,0 2-5-15,0 0-9 16,0 0-1-16,1 0-5 16,1 0-6-16,-2 0-9 15,0 0 6-15,0 0 9 16,0 0 5-16,0 0 1 15,0 0 3-15,0 0 3 16,0 0 2-16,0 0-1 16,0 0 0-16,0 0 3 0,0 0 2 15,0 0 4-15,0 0 5 16,0 0-2-16,0 0-6 16,0 0-7-16,0 0-2 15,0 0-1-15,0 0 1 16,0 0 0-16,0 0 2 15,0 0 4-15,0 0-2 16,0 0 4-16,0 0 3 16,0 0-4-16,0 0 1 15,0 0-1-15,0 0 0 16,0 0-4-16,0 0-4 16,0 0-3-16,0 0 2 0,0 0-3 15,0 0 0-15,0 0 1 16,0 0 2-16,0 0-3 15,0 0 3-15,0 0-3 16,0 0 0-16,0 0-1 16,0 0 0-16,0 0-2 15,1 0-2-15,7 0 1 16,4 13 2-16,7 13 2 16,8 9 2-16,6 13 1 15,8 4-1-15,9 13 1 16,5 5 0-16,9 8 0 15,5 11 3-15,-2 6-3 16,-1 6-1-16,-2-1 2 16,4-1-2-16,4-5 2 15,-1-3-1-15,4-2 0 0,0-4 1 16,-1-3-3-16,5 1 0 16,1-5-1-16,2-5 0 15,4-6 0-15,2-5 1 16,4-4 1-16,-1-4-1 15,-7-8-1-15,-9-6-3 16,-17-11-3-16,-16-8-6 16,-14-10-23-16,-14-9-43 15,-9-2-80-15</inkml:trace>
  <inkml:trace contextRef="#ctx0" brushRef="#br0" timeOffset="250097.8961">27483 1801 80 0,'-26'-21'281'0,"5"14"-279"16,-1 1 11-16,-9 6 23 15,-13 0-14-15,-17 9-12 16,-24 32 0-16,-34 28 2 16,-32 33 1-16,-41 40 0 0,-47 39-6 15,-34 34-7-15,-34 37-1 16,-10 16-12-16,16 0-15 15,34-22-25-15,53-43-43 16,55-53-85-16</inkml:trace>
  <inkml:trace contextRef="#ctx0" brushRef="#br0" timeOffset="251718.1597">18339 3587 118 0,'40'36'7'0,"12"9"1"16,20-14 16-16,34-1 11 15,37 3 6-15,-26 0-17 16,13 1 0-16,23 3-4 16,9-3-8-16,20 1 6 15,18-7 8-15,2-5 1 16,8-7-18-16,5-13-8 16,0-3 4-16,-1-20-2 15,-5-24-2-15,-18-15 0 16,-20-19-1-16,-25-12 5 15,-19-17-3-15,-14-12 8 16,-15-16-2-16,-11-15 12 16,-15-6-10-16,-20-7-3 0,-20-1-3 15,-18 0 0 1,-14-2-1-16,-14 2-3 0,-33-1-2 16,-22 2-3-16,-22 9 2 15,-13-2 1-15,-20 11-1 16,-12 8-9-16,-13 0 2 15,-20 9 2-15,-11 8-7 16,-16 17 6-16,-3 18 3 16,-3 21 6-16,-2 19 2 15,4 16 3-15,-6 23 5 16,2 6-6-16,6 29 0 16,9 18-2-16,4 11-2 0,14 6-4 15,3 14-1 1,15 12 5-16,9 10-8 0,18 16 7 15,15 12-7-15,16 13 5 16,22 17-4-16,18 4 2 16,19 4 0-16,15 0 0 15,19-9 4-15,2-5 0 16,29-5 2-16,14-4-1 16,13-1 1-16,21-2-1 15,17-11 0-15,16-4-5 16,14-12-1-16,9-17-11 15,10-17-24-15,9-24-40 16,4-27-42-16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13:48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8449 1787 49 0,'-7'0'21'0,"3"0"-18"16,-5 0-1-16,-4 0-1 16,1 0-1-16,1 0 3 15,-2 0 27-15,7 0 23 0,3-1 16 16,0 1-9-16,3 0-17 16,-3 0-13-16,3 0-11 15,0 0-8-15,0 0-4 16,0 0-7-16,0 15 0 15,3 23 0-15,9 21 1 16,6 22 0-16,0 18 0 16,1 17-1-16,-8 18 1 15,-1 11 2-15,-4 0-3 16,-3-18-1-16,0-21-21 16,0-18 0-16,0-15-22 15,0-7 6-15,0-18-15 16,4-22-32-16,-2-26-58 0</inkml:trace>
  <inkml:trace contextRef="#ctx0" brushRef="#br0" timeOffset="368.2357">9072 1997 288 0,'0'0'3'0,"0"0"-2"16,0 0-1-16,0 0 25 16,-4 0 15-16,-17 11-19 0,-9 11-21 15,-16 8-5-15,-5 6 5 16,-1 3 0-16,0 2 0 16,4 1-3-16,2 4-4 15,7 1-3-15,6-7 3 16,14-3 2-16,11-10-1 15,8-5-4-15,0-1-2 16,21-2 4-16,7 3 8 16,8 3 4-16,6-1-3 15,0 6 1-15,-2-3-1 16,-1 3-1-16,0-1-3 16,-5-3 2-16,-4-3-4 15,-3-4-10-15,-2-3-10 16,-4-10-66-16</inkml:trace>
  <inkml:trace contextRef="#ctx0" brushRef="#br0" timeOffset="667.9216">9808 1758 284 0,'7'0'13'0,"2"8"-6"0,2 13-7 16,-1 10 14-1,-1 13 1-15,0 13-6 0,-1 12 4 16,5 12-4-16,-4 12 4 16,4 7-2-16,-4 6-8 15,-1-1-1-15,-2-4-2 16,1-3 0-16,-1-11-8 15,3-12-12-15,0-16-8 16,3-15-17-16,0-15-51 16,-3-19-52-16</inkml:trace>
  <inkml:trace contextRef="#ctx0" brushRef="#br0" timeOffset="1003.7013">10406 1999 324 0,'0'0'0'0,"0"0"-7"16,-13 1 7-16,-16 19 5 16,-17 16-5-16,-6 9 0 15,-9 5 0-15,5 1 1 16,4-6 1-16,9-5 1 15,16-9-1-15,7-6 1 16,16-2-3-16,4-1-3 16,4 3 3-16,25 3 5 0,10 1 2 15,10-3 0-15,2-1-2 16,7-3 1-16,-1-2-2 16,1 0-1-16,0-4-1 15,-6-2-2-15,-4-3-19 16,-9-1-28-16,-9-10-113 15</inkml:trace>
  <inkml:trace contextRef="#ctx0" brushRef="#br0" timeOffset="1260.9202">10809 1655 337 0,'3'0'1'0,"23"0"1"16,15-10-2-16,12-3 9 15,15-1-4-15,11-1 0 16,4 6-1-16,7 0 0 16,-1 2-3-16,1-4 3 15,-5-3-1-15,-13 2-3 16,-5-4-3-16,-15 6-12 15,-19-4-57-15</inkml:trace>
  <inkml:trace contextRef="#ctx0" brushRef="#br0" timeOffset="1454.0564">11406 1715 220 0,'0'69'11'15,"0"19"-5"-15,10 14 4 16,2 5 7-16,-5 14 7 16,4 4-10-16,-5 0-10 15,0-8-4-15,-3-10-12 16,0-15-60-16,-3-18-90 16</inkml:trace>
  <inkml:trace contextRef="#ctx0" brushRef="#br0" timeOffset="2190.3807">13695 1019 215 0,'5'-10'39'0,"-5"10"-35"15,0 0 16-15,0 0 24 0,0 0-13 16,-2 14-13-16,-18 28-10 16,-16 27-3-16,-16 32 2 15,-15 25-1-15,-11 22 0 16,-4 22-4-16,-9 15 3 15,-3 10-4-15,0-9-1 16,3-12-2-16,18-14-11 16,13-26-23-16,11-19-14 15,14-19-23-15,9-20-25 16</inkml:trace>
  <inkml:trace contextRef="#ctx0" brushRef="#br0" timeOffset="3828.4481">14730 1673 118 0,'7'-8'54'0,"-7"3"-36"16,0 0 7-16,0 2 22 16,0-4-26-16,0 2-9 15,-7-3 3-15,-7-1 2 16,-1 2 1-16,-1-1 4 15,-10 3-4-15,0 3-7 16,-10 2-11-16,-3 0 1 0,-7 4 1 16,-2 14-1-16,-1 13-1 15,-12 15 0-15,1 14-4 16,5 14 4-16,7 5 0 16,12 1 0-16,11-4 0 15,2-1 0-15,16-1 1 16,4-8-1-16,3-11-1 15,12-8-1-15,21-10 1 16,10-6-1-16,15-5 2 16,17-10 2-16,3-10-2 15,6-6-4-15,3-3-8 16,1-18-27-16,-10-12-56 16</inkml:trace>
  <inkml:trace contextRef="#ctx0" brushRef="#br0" timeOffset="4496.2859">15538 1780 182 0,'-10'-9'52'0,"1"5"-11"16,-3 1-11-16,-5 3 2 0,-3 0-19 16,-7 2-8-1,-4 28 1-15,-2 14-3 0,-3 14 0 16,7 8-2-16,7 7 1 15,3 4 0-15,5 5 2 16,11 0-2-16,3-7-2 16,20-8-1-16,15-7 1 15,13-12 0-15,15-10 0 16,7-13 1-16,12-15-1 16,2-10 1-16,-2-13 0 15,-4-27-1-15,-7-12 0 16,-12-15 0-16,-14-12-1 0,-16-11-1 15,-23-8 1 1,-6-7-4-16,-19 0-5 0,-23 9 10 16,-6 14-1-16,-9 21 0 15,3 21 1-15,8 14 4 16,1 13 0-16,5 8 0 16,1 5-4-16,2 0-4 15,0 0-21-15,8 15-59 16,10 4-116-16</inkml:trace>
  <inkml:trace contextRef="#ctx0" brushRef="#br0" timeOffset="4968.2531">17463 1181 215 0,'0'-4'38'0,"0"4"-13"16,-3 0 9-16,-13 0 6 15,-14 12-19-15,-11 18-11 16,-4 11-5-16,-5 14 3 15,-2 14-3-15,4 12-2 16,-1 11 4-16,10 14-5 16,-3 15 2-16,0 9-3 15,-1 6-1-15,-3-2-6 16,2-9-10-16,5-5-31 16,7-12-31-16,6-21-69 15</inkml:trace>
  <inkml:trace contextRef="#ctx0" brushRef="#br0" timeOffset="5794.1034">18509 1350 260 0,'-39'3'12'0,"0"23"-7"16,-1 13 5-16,-2 14 8 15,0 11-8-15,0 9-2 0,4 15-3 16,-1 12 1-16,5 8 5 16,11 1-2-16,13-8 0 15,10-9-9-15,15-12 2 16,22-12 0-16,9-12-2 16,14-15 0-16,4-14-2 15,11-10 4-15,3-17-1 16,5 0-1-16,-1-29 2 15,-7-14 3-15,-10-11 0 16,-4-12 3-16,-12-5 0 16,-10-3-3-16,-13-3 5 15,-22-7 0-15,-4-7-6 16,-4 0-2-16,-26 5 0 16,-5 12-2-16,-3 15-2 15,-5 8 2-15,-2 14 2 0,-1 7-2 16,1 9 0-16,6 10-6 15,-4 10-1-15,2 1-17 16,1 14-19-16,1 16-42 16,4 0-110-16</inkml:trace>
  <inkml:trace contextRef="#ctx0" brushRef="#br0" timeOffset="6064.6498">18491 1975 210 0,'12'8'4'0,"6"5"2"16,9 4 18-16,4 8 16 16,10 6-14-16,6 5-4 15,5 6-7-15,3 2-3 16,1 1-6-16,2 5-1 15,-5-5-3-15,1 2-2 16,-5 0 0-16,-1-1-3 16,-6-3-6-16,-4-7-26 15,-6-5-36-15,-7-5-116 16</inkml:trace>
  <inkml:trace contextRef="#ctx0" brushRef="#br0" timeOffset="6612.0788">19944 1255 209 0,'-4'-1'26'15,"4"1"-23"-15,0 0 10 16,0 0 13-16,0 0-5 16,0 1-15-16,0 26-5 15,0 22 11-15,0 21 19 0,0 15-10 16,0 8-12-16,0 5-2 15,0 4-1-15,0 0-1 16,4 0-2-16,-1-6-3 16,1-6 0-16,1-3-3 15,-2-10-1-15,0-13-2 16,-2-14-3-16,-1-16-3 16,0-15-19-16,0-11-12 15,0-8-15-15,-10-11-73 16</inkml:trace>
  <inkml:trace contextRef="#ctx0" brushRef="#br0" timeOffset="7024.8254">20087 1118 137 0,'22'-2'3'0,"11"-3"-3"15,11 3 15-15,2 2-4 16,-1 3-4-16,1 21 5 16,-1 7 1-16,-1 9 7 0,1 2 0 15,0 2-3-15,-6-2-7 16,-10 0-4-16,-3-2 3 15,-16-2-5-15,-10 0-1 16,-1 0-3-16,-35 3 7 16,-16-1-2-16,-12 3 0 15,-11-5 2-15,-4-5-2 16,3-8-1-16,3-5 6 16,10-1-7-16,7 2-3 15,8 2-3-15,5 2 0 16,5 4-9-16,10-3-4 15,10-3-29-15,5-5-40 0,13-6-59 16</inkml:trace>
  <inkml:trace contextRef="#ctx0" brushRef="#br0" timeOffset="8740.6967">8853 1116 199 0,'-12'-7'32'0,"6"1"-23"15,6 6-6-15,0 0 15 16,0 0 1-16,0 0-14 16,27 0-2-16,14 3 15 15,24 12 22-15,20 7-23 16,18 4-7-16,18 6 0 16,16 0-8-16,11 3 0 0,11 3-2 15,13 0 4-15,10 3 1 16,16 2 2-16,13 3 2 15,11-1-1-15,11 2-5 16,-2-2 0-16,2 6 0 16,7 3 2-16,10 9 2 15,13 4 4-15,3-1-4 16,4-1-2-16,-1-5-3 16,7-8-1-16,3-6-1 15,1-8 0-15,5-7 1 16,0-6 4-16,1-1-3 15,-1-2-1-15,-5 3-1 0,-1 0 0 16,2-1 2 0,0-2-1-16,-16-5 0 0,-1 3-1 15,-15-2 4-15,-7 3 1 16,-6 2-5-16,-12 0 1 16,-3 0-1-16,0 4 0 15,-4-1-1-15,-10 0-1 16,-11-1-5-16,-22 1 5 15,-14-1 0-15,-21-3 1 16,-15 0 1-16,-16-5 1 16,-18-4 0-16,-22-5-1 15,-20-5 1-15,-22-3-1 16,-13 0 1-16,-12 0 0 16,-1 0-1-16,-16 0-12 15,-23-8-37-15,-17-2-44 0,-25-1-48 16</inkml:trace>
  <inkml:trace contextRef="#ctx0" brushRef="#br0" timeOffset="9716.3522">8492 4327 139 0,'-2'-7'38'0,"2"-2"-27"15,0-7-8-15,8-3 5 16,11-4 8-16,1-1 4 16,8 1-1-16,5 0-4 0,6 0 1 15,7-3 0-15,12-1-4 16,6-2-5-16,8-4 0 16,13-4 1-16,12 2-2 15,13-5-2-15,14 1-1 16,12-5 8-16,19-4 5 15,9-6-7-15,14-2 0 16,10-6-6-16,16-3 2 16,14-4 1-16,16-2 3 15,12 1-3-15,2-2-3 16,10-4 1-16,9-2 6 16,9-2-1-16,6 1-8 15,0-1 3-15,1-2-2 0,10-4 1 16,-2-4-1-16,1 1 0 15,7 2-2-15,-1 6 2 16,5 1 0-16,-4 7-2 16,6 3 0-16,-4 4 0 15,4 0 1-15,-2-4-1 16,-5-7 0-16,-2 0 1 16,-4 0-1-16,-6 5 0 15,-10 3-1-15,-3 0 1 16,-7 2 1-16,-10 1-1 0,-9 3-2 15,-27 2-1 1,-11 3-2-16,-19 4 3 0,-14 0-1 16,-17 7-3-16,-18 4-1 15,-19 6-1-15,-21 14-1 16,-23 4-18-16,-23 8-30 16,-20 1-59-16</inkml:trace>
  <inkml:trace contextRef="#ctx0" brushRef="#br0" timeOffset="33698.2009">5487 2646 37 0,'-52'-23'0'16,"-12"-2"-37"-16</inkml:trace>
  <inkml:trace contextRef="#ctx0" brushRef="#br0" timeOffset="34502.2115">4015 2543 225 0,'0'0'0'15,"0"1"-14"-15,1-1 14 16,6 0 4-16,7 2-1 0,5-2 4 15,11 0-1 1,9 0 3-16,10 0-7 0,8 0 5 16,11-2 8-16,4-4-9 15,3-4 1-15,7 1-3 16,1 0-2-16,5 2 2 16,-1 1-4-16,1 2 1 15,0-1-1-15,0-2 0 16,0 1 1-16,0 1 0 15,6-2 0-15,0-1 0 16,6 4 4-16,-3-2-4 16,0 3 2-16,-3 3-3 15,-6 0 3-15,3 0-1 16,-3 0-2-16,-3 0 4 16,0 2-2-16,0-2-1 0,-3 0 3 15,0 0-1-15,-1 0 5 16,-2 0-1-16,-3 0-3 15,-6-2-1-15,-6-3-1 16,-13 1 0-16,-2-4-2 16,-7 2 1-16,-6-1 0 15,-6-2-1-15,-8 3 0 16,-3 0-1-16,-8 5-1 16,-5-1-6-16,1 2-5 15,-4 0-9-15,0 0-29 16,-3 0-48-16,0-13-41 15</inkml:trace>
  <inkml:trace contextRef="#ctx0" brushRef="#br0" timeOffset="35064.0974">6215 1773 182 0,'0'0'39'0,"0"0"-39"16,-3 0 0-16,3 0 10 16,0 0-3-16,0 0-3 15,0 13-4-15,0 9 3 16,6 9 5-16,5 6 3 16,2 7-3-16,-4 8-2 15,3 7 4-15,-2 11-1 16,-2 10-4-16,-5 8-1 15,-3 7 2-15,0-1 1 16,0-6-3-16,0-9-3 0,0-6 2 16,0-4 2-16,0-3-2 15,0-2 0-15,0 0 0 16,0-1 0-16,-3-4 2 16,3-1-1-16,-2-10 2 15,-1-10-4-15,0-4 0 16,0-10-2-16,-1-4 0 15,-2-5-3-15,0-4-3 16,-3-2-7-16,-3-1-13 16,0-8-1-16,-4 0-12 15,4-11-20-15,4-18-7 16</inkml:trace>
  <inkml:trace contextRef="#ctx0" brushRef="#br0" timeOffset="35874.1132">6221 1583 77 0,'0'-3'64'0,"0"2"-64"0,3 1 2 15,-3 0 7-15,3 0 5 16,2 0-2-16,5 0-4 16,2 2 8-16,10 9 4 15,2 2-1-15,2-4-6 16,2 4-3-16,2 0 0 15,1 1 0-15,5 1 0 16,1 4-1-16,5 3-3 16,4 4 1-16,5 5-5 15,7 1 3-15,2 1-1 16,4 3 3-16,2-4-2 16,-2 1 1-16,4-3-1 15,4-2 0-15,-2-1 0 0,-1 0-2 16,-1 2 5-16,-8 2-1 15,-6 1-6-15,-5 0 3 16,-4 1 0-16,-5-6-3 16,-4 0-1-16,1-5 3 15,-1-2-2-15,-3-3 1 16,-3-1 0-16,-8-5-2 16,-3 0 0-16,-5-4 3 15,-2 1-3-15,-2-3 1 16,2 1-1-16,-1 3 0 15,-4-4 2-15,2 2-2 16,-6-3-1-16,-3-1-1 0,0-2 0 16,0-1 2-16,0 0 5 15,0 2 6-15,0 2 7 16,-12 5-2-16,-12 5-7 16,-12 8-5-16,-11 4 0 15,-13 7-1-15,-10 8-3 16,-15 10-1-16,-9 8 1 15,-3 6-1-15,-3-1 1 16,4 0 0-16,5-4 1 16,-3 6-1-16,0 2 1 15,-4 5-1-15,1 7-2 16,-6 0-6-16,-4 6-6 0,-4 3-9 16,-2 0-25-16,5-8 0 15,11-8-15-15,18-15-10 16,18-16-1-16</inkml:trace>
  <inkml:trace contextRef="#ctx0" brushRef="#br0" timeOffset="51509.9569">8768 1459 6 0,'-43'-52'13'0,"-2"7"1"16,2 3 9-16,10 2-9 15,0 5-7-15,-6-2-7 16,-1 1-1-16,-6 4-6 15,1-7-20-15</inkml:trace>
  <inkml:trace contextRef="#ctx0" brushRef="#br0" timeOffset="52006.2148">8071 736 51 0,'-3'-1'20'15,"0"1"2"-15,0 0 4 16,3 0-1-16,0 0-9 16,0 0-1-16,-3 0 0 15,3 0-7-15,0 10-5 16,0 19-1-16,0 19 18 0,0 23 10 15,0 12-16-15,0 8-7 16,3 9-3-16,0 7 2 16,3 8-2-16,5 4-2 15,2 3 0-15,-1 8 3 16,1 2 0-16,-2 6-4 16,5 1 4-16,-4-7-3 15,-1-4 1-15,2-3-1 16,-1-5 0-16,1 1 3 15,1-3-4-15,1-9 0 16,1-7-1-16,-8-11 2 16,-2-14-2-16,-2-13 1 15,-1-9-1-15,-3-11 0 0,0-4-1 16,0-4 1 0,0 0 0-16,-7-3 0 0,-7-6-10 15,2-11-11-15,-4-16-6 16,5-13-17-16,-5-42-137 15</inkml:trace>
  <inkml:trace contextRef="#ctx0" brushRef="#br0" timeOffset="54735.2788">8513 885 237 0,'0'-4'0'0,"4"4"-6"16,-1 0 6-16,6 0 6 15,5 0-2-15,14 0-4 16,12 0 1-16,11 4 0 15,12 9 0-15,11 4 2 16,10 1-1-16,7-1 4 16,16-1-1-16,17-3 2 15,15-2 1-15,16-2-1 16,12-2 1-16,2 3-4 0,2-1-3 16,-2 4 3-16,10 2-1 15,6-1 0-15,6-1 0 16,8-4-3-16,-7-3 1 15,-7-2 1-15,-7-4-1 16,4 0 3-16,-1-16 2 16,-6 0-3-16,-8 4-3 15,-18 6 0-15,-13 4 1 16,-12 2 0-16,-11 0 0 16,-3 8 1-16,7 1 1 15,4 0 4-15,4 0-2 16,2-4-2-16,0 3-3 15,-5 2 4-15,-1-1-2 0,-6 2 1 16,-5 0 0-16,-7 0 0 16,0 1-3-16,6-4 0 15,3 2 1-15,0-1 2 16,4 1-3-16,-6-2-2 16,7-4 2-16,1-1 2 15,-1-3-2-15,3 0 1 16,0 0 1-16,6-1 3 15,10-6 0-15,-3-3 0 16,7 1 1-16,-7-1-5 16,-2 1-1-16,-2 0 0 15,0 2-1-15,-5 0 1 16,6-4 0-16,7 3 2 16,5-4-2-16,7 4 3 0,-5 4-3 15,-9 4 0-15,-11 0 0 16,-11 0 0-16,-5 7 0 15,-7 8 4-15,-4-2-3 16,9 3 1-16,6 0-1 16,7-5 2-16,8-3-3 15,-3-4 0-15,-2-2-2 16,-4 1 1-16,-12 2 2 16,-6 0-2-16,-9-1 1 15,-8 1 0-15,-2 0 0 0,-8-1 1 16,0-2 1-1,2 1-2-15,-11 2 3 0,-8-2-3 16,-11 0 0-16,-12 3 1 16,-5-2-1-16,-4-1 0 15,2-2 1-15,-7 1-1 16,5-2 1-16,4 0-1 16,4 0 3-16,4 0-3 15,-1 0 0-15,5 0 0 16,1-6 0-16,-2 0-3 15,4-1 3-15,-4 1-1 16,0 1 1-16,-7 3 0 16,0 2 0-16,-2 0-1 15,-4 0 1-15,6 0 0 16,4 0 0-16,2 0 0 0,2 0 0 16,1 0 0-16,-4 0 0 15,2 0 1-15,0 0-1 16,-4 0 0-16,11 0 4 15,1 0-4-15,4 0 2 16,0 0-1-16,-8 0-1 16,-8 0 0-16,-5 0 0 15,-4 0-1-15,-10 0 1 16,0 0 0-16,0 0-2 16,-6 0 2-16,2 0 0 15,-3 0 1-15,-2 0-1 16,-2 0 0-16,-5 0 0 0,0 0 1 15,0 0 2-15,0 0 1 16,0 0-3-16,0 0-1 16,0 0 0-16,0 0 0 15,0 0 3-15,0 0-3 16,0 0 0-16,0 0 0 16,0 0 0-16,0 0-2 15,0 0 1-15,0 2-4 16,0 26 5-16,0 16 1 15,-11 15 4-15,-4 14-3 16,-5 5-2-16,-3 17 0 16,4 12 0-16,-8 6-2 15,5 3-8-15,-2-5 10 0,3-15 1 16,4-9-1 0,8-18 0-16,9-19 0 0,0-10 1 15,6-8 1-15,14 2 2 16,3 3-2-16,5 4 0 15,-5 8-2-15,0 14 0 16,-4 13 0-16,-6 14 1 16,4 23-1-16,-8-1-1 15,-3-4-3-15,-2-9 4 16,-4-16 1-16,0-3-1 16,0-3 3-16,0-4-3 15,-3-10 0-15,0-6 0 16,3-9 0-16,0-7 1 0,0-3 0 15,0-6-1-15,2-3 1 16,2-6-1-16,-1-7 2 16,-3-5 1-16,0-7-3 15,0-2 1-15,0-1 6 16,0-1 2-16,0 0 1 16,0 0-1-16,0 0-5 15,0 0-2-15,-4 0 0 16,-13-9-2-16,-7-7 0 15,-5-2 0-15,-14-4 0 16,-2-2 0-16,-10 0 0 16,-7 2 4-16,0 1 1 15,1-1 2-15,-2 3-2 16,-1 0 3-16,-13 2-2 0,-12 1-4 16,-15 6-2-16,-12-1-2 15,-7 4 2-15,-7-4 0 16,-6 3 0-16,-8-1-1 15,-1-1-1-15,-8 0 1 16,1-2 1-16,2 2 0 16,-9-5 1-16,-4 3 1 15,-8-2-1-15,-3-1 1 16,7 2 3-16,3-1 1 16,6-3-6-16,9 2 0 15,-10-1-3-15,6 0 2 16,-6-1 1-16,0 1 0 0,4 2 1 15,1 2-1-15,5 1-1 16,-3 4 0-16,-1 2 1 16,3 3 0-16,1 2 2 15,-2 0-2-15,4 4 0 16,6 7 0-16,5 3 0 16,4 4-1-16,-1 2-1 15,0 2 1-15,-4 2 1 16,1 1 1-16,3-1 0 15,-4 4 0-15,4-1-1 16,0 6-2-16,0-2 0 16,1-4 1-16,-4 2 1 15,-8-4 0-15,3-3 1 16,-4 1 0-16,-1-1 1 16,3 0 0-16,4 1-2 0,8-1-1 15,2-2 0-15,6-5 1 16,-4-2 1-16,3-2 0 15,-8-1-1-15,-6-3 0 16,2 3 0-16,-3-3 0 16,3 1-1-16,13-1-1 15,-1-4 1-15,5-3 1 16,7 0 0-16,3 0 0 16,0 0 1-16,3-5-1 15,-1-3 2-15,4 2-2 0,5 0 0 16,11-1 0-1,5 1-2-15,4-1 2 0,4-2-1 16,5 0-4-16,5-4 4 16,4-1 0-16,2-1 0 15,4-2 1-15,2 2 0 16,0-1 0-16,-1 2 0 16,1-3 0-16,0 3-2 15,7 2 2-15,5 2 2 16,6 2-2-16,4 2 0 15,7 0 0-15,-2 1 0 16,-2-1-2-16,-1-1 0 16,-5 4 0-16,3-2-3 15,2 3 4-15,-2 0-1 16,0 1 2-16,2-1-1 0,-2-2 1 16,-1 1 0-16,-5 3 0 15,-3 0 0-15,-7 0-4 16,1 0 4-16,2 0-3 15,-2-1 1-15,6-1-1 16,2-1 2-16,6 1-2 16,5-3 1-16,1 1 2 15,1 2-2-15,9 1 1 16,0 1-7-16,3 0 1 16,2 0-3-16,-2 0-12 15,-6 12-45-15,-13 3-76 16</inkml:trace>
  <inkml:trace contextRef="#ctx0" brushRef="#br0" timeOffset="68802.2523">24457 2486 182 0,'-11'6'20'0,"1"-5"-17"15,4 1 4-15,5-1 29 16,-1-1-7-16,-2 0-4 15,-7 0-1-15,-7 0-11 16,-11 0-8-16,-6-1 6 0,-4-8-6 16,-5 0 0-1,0-4-1-15,-8 1-1 0,-9-4-3 16,-11-1 1-16,-14-1-1 16,-11-2 2-16,-12 1-2 15,-15-1 0-15,-9 1 0 16,-16 4 1-16,-7 0-1 15,-9 8 0-15,-6 7-4 16,-4 0 1-16,-2 3-11 16,-5 9 12-16,4-1-4 15,8-3 6-15,12-5 0 16,12-3 2-16,12 0-2 0,10 0 4 16,12 0 2-1,16 0 2-15,16 0-2 0,15 0-3 16,16 0-1-16,12 0-2 15,7 0 0-15,9 0-6 16,5 0-6-16,5 5-30 16,3 7-54-16,8-3-38 15</inkml:trace>
  <inkml:trace contextRef="#ctx0" brushRef="#br0" timeOffset="69589.6806">21557 1932 138 0,'-32'0'30'16,"2"3"-14"-16,-2 4-9 16,-14 7 6-16,-9 7 0 15,-9 7-13-15,-8 8 11 16,-9 6-10-16,-7 4 4 16,1 2 6-16,4 0-1 0,10-2-4 15,0 3-5 1,6-1 2-16,4-3-3 0,10-4 3 15,13-10-3-15,18-8-1 16,12-5-1-16,10-1-5 16,0 3-11-16,14 7-2 15,24 3 20-15,14 6 0 16,12 2 9-16,11 5-7 16,-2 5 1-16,3 0-2 15,-1 5-1-15,-3 2 0 16,-1-1 5-16,-3-6-5 15,0-8 1-15,-6-10 2 16,3-13 3-16,-3-6 5 16,-5-11-2-16,-7 0-2 15,-12 0-2-15,-12-11 1 0,-9 1-5 16,-7-5 5-16,-4-5 4 16,0-6-3-16,5-8-4 15,-8-2-2-15,0-1-1 16,-3 0 2-16,0 0 2 15,0-1 1-15,0-4-2 16,-6-5-1-16,-3-2 1 16,1-6 7-16,-1-2-8 15,3-7 1-15,3-1 2 16,2-6 0-16,1-6-5 16,0 4 0-16,0 2 1 15,9 12-1-15,0 6 2 0,0 6-2 16,3 4 0-16,-6 8 1 15,0 1 0-15,-3 6-1 16,-2 7 0-16,1 6-5 16,-2 4-1-16,0 6 4 15,0 5-13-15,0 0-7 16,0 0-26-16,0 0-15 16,-3 10-77-16</inkml:trace>
  <inkml:trace contextRef="#ctx0" brushRef="#br0" timeOffset="94142.3183">4495 8012 202 0,'-19'0'65'0,"8"0"-47"15,11 0-9-15,0 0-1 0,0 0-4 16,0 0 1-16,0 1-1 16,0 1-2-16,6-1 1 15,15 5 2-15,15 0 4 16,10 1 1-16,8-4-2 15,10 0 3-15,9-3-4 16,6 0 6-16,9 0-3 16,11 0 0-16,11-3-2 15,15-4-2-15,11 2-2 16,9-2 0-16,10 3-4 16,-3-2 1-16,-1 1-1 15,-2-2 3-15,-7-3-3 0,4 2 0 16,6-3 1-16,5-4-1 15,4 1 1-15,3-1-1 16,-12 0 0-16,-10 1-2 16,-11 4 2-16,-17 1 0 15,-7 2 0-15,-13 4 1 16,-9 2-1-16,-9-1-1 16,-10 2-10-16,-11 0 1 15,-13 0-4-15,-9-1 3 16,-11 1-3-16,-13-4-21 15,-9 0-56-15,0-3-130 16</inkml:trace>
  <inkml:trace contextRef="#ctx0" brushRef="#br0" timeOffset="94447.6282">7225 7557 302 0,'-7'0'38'0,"4"0"-34"15,3 0-4-15,0 0-2 16,0 11-3-16,0 29 5 16,-3 31 4-16,-3 19 3 0,-5 14-1 15,1 10-1 1,7-2-1-16,0 3 1 0,3-1 0 15,0-4-5-15,0-11 0 16,13-12 0-16,-2-15-1 16,1-23-6-16,1-17-13 15,-7-15-15-15,-3-17-52 16,0-17-74-16</inkml:trace>
  <inkml:trace contextRef="#ctx0" brushRef="#br0" timeOffset="94854.2556">7325 7618 344 0,'3'-10'19'0,"8"-1"-19"16,8-1 0-16,6-3 6 16,11 2-2-16,9 9-1 15,15 2-2-15,17 2 0 16,17 0 0-16,21 3-1 15,15 7 1-15,12 1-1 16,4 6 0-16,-12-1-1 16,-13 6 2-16,-9 1-2 15,-21 6 1-15,-14 3 0 16,-21-3 1-16,-18-2-1 16,-21-1 0-16,-11-1 1 15,-6 5-1-15,-36 13 22 0,-25 13-3 16,-24 20-11-16,-30 9-6 15,-22 4 0-15,-14-2 7 16,-7-5 4-16,6-6 9 16,19-9-9-16,21-9-5 15,33-11-4-15,19-12-4 16,21-8-1-16,17-7-20 16,9-1-25-16,13-10-66 15,0-9-138-15</inkml:trace>
  <inkml:trace contextRef="#ctx0" brushRef="#br0" timeOffset="96063.2911">25813 1730 237 0,'-18'-20'27'16,"5"16"-15"-16,7 4 3 16,6 0 19-16,0 0-11 15,0 0-8-15,0 0-2 16,0 0-1-16,0 0-4 15,0 0-5-15,0 10-1 16,3 12-2-16,7 7-2 16,2 3-9-16,-1 1-18 0,-2-5-59 15,2-13-113-15</inkml:trace>
  <inkml:trace contextRef="#ctx0" brushRef="#br0" timeOffset="96294.2544">26640 1667 370 0,'0'4'0'0,"0"-4"-1"15,0 6 1-15,4 4 8 0,5 6-7 16,4 3-1-16,1 1 0 15,1 0-5-15,-3 2-13 16,0 0-31-16,-5 0-59 16,1 4-76-16</inkml:trace>
  <inkml:trace contextRef="#ctx0" brushRef="#br0" timeOffset="96993.2765">25545 3429 275 0,'7'0'1'16,"4"-4"10"-16,11-21 25 0,5-10-22 15,7-12-10-15,3-7-1 16,4-10-2-16,3-12 1 15,1-7 10-15,3 0-7 16,4 2 0-16,6 1 2 16,8 5 0-16,4 2-2 15,-1 9-1-15,-5 15 4 16,-4 10-3-16,-4 12 3 16,-2 6-1-16,-2 5-5 15,3 5-2-15,-4 6 0 16,-3 5-2-16,-4 0-1 15,-5 2-4-15,2 12 7 16,5 5-1-16,-1 3 1 16,5 1 2-16,0 4-1 0,-6 1-1 15,-2 7 1-15,-6 5 2 16,-4 5-1-16,-4 8 0 16,-3 5 1-16,-4 3 1 15,-4 6-2-15,-3 1-1 16,-2-1 5-16,3-3 1 15,-4-6-1-15,-1-4-1 16,0-5-2-16,-2-3 3 16,-2-5-5-16,0-5 0 15,1-8 0-15,-2-6-1 16,-2-9-2-16,0-6 0 16,-2-3-4-16,-1-4 0 15,0 0-6-15,0-27-34 0,0-22-175 16</inkml:trace>
  <inkml:trace contextRef="#ctx0" brushRef="#br0" timeOffset="98259.2797">27878 2111 234 0,'0'-6'3'15,"0"2"-3"-15,0-1 13 16,0-2 19-16,0-1-15 16,0-7 0-16,0-4 5 15,0-6 3-15,0-4-12 16,0-5 4-16,-3-3-6 15,-1-4 6-15,-6-3-7 16,-1-4-4-16,-6-5 2 16,-5-1 5-16,-6-5-4 15,-7 2-2-15,-5 0 2 16,-6 2-5-16,-5-5 1 16,-6-1-5-16,-4 2-1 0,-2-2 0 15,-5 1-1-15,-2-1-3 16,-4-4 3-16,-3-3 0 15,-4 1 2-15,1 3 0 16,4 7 1-16,4 12 6 16,8 6-6-16,4 12-1 15,-1 7 0-15,-3 8-1 16,-2 11-2-16,-4 1-2 16,-9 9-1-16,-6 19-2 15,-6 4 3-15,1 3 4 16,4 6 1-16,6 3 0 15,3 5 1-15,1 4 1 0,0 5-2 16,2-2 1-16,4 6-1 16,7 0 1-16,5 5-1 15,1 1 0-15,-1 10 0 16,-2 1 0-16,5 4 0 16,4 4 0-16,11-2-1 15,7-4 1-15,9 0 0 16,3 2 0-16,6 4 0 15,5 3 0-15,6 3 0 16,4 1-1-16,0-3 1 16,0 1-2-16,14 1 2 15,1 0 0-15,8 5 0 16,5 4 0-16,5-2 2 0,4-1-2 16,5-3 0-1,3-5 0-15,1 3 0 0,3 0 1 16,5-1 0-16,7-7 1 15,9-3-1-15,14-8 0 16,4-5 0-16,4-3 0 16,4-7-1-16,-4-4-2 15,2-5 2-15,-3-6 0 16,-3 1-1-16,-4-5 1 16,-2-2 0-16,-4-8 0 15,-3-5 0-15,-1-9 1 16,3-8 0-16,7-7-1 15,6-2 1-15,11-14-1 16,2-17 0-16,1-9 0 0,0-6 0 16,-2-3 3-16,-5-4-3 15,-4 2 4-15,-5-3-2 16,-3-9-1-16,-4-5 0 16,-1-8-1-16,0-12 0 15,-2-6 2-15,-5-7-2 16,-9 1 0-16,-18 3 1 15,-8 3-1-15,-14 3 0 16,-10-1 1-16,-9 3 0 16,-5 0-1-16,0 0 0 15,-16-7 0-15,-11-3-2 16,-8-3-3-16,-5 4 2 16,-6 0 1-16,-3 10 2 15,-4 4 1-15,1 8-1 16,0 8 2-16,-2 4-1 0,1 3 0 15,0 2-1-15,3 1 1 16,2 7 0-16,8 4 2 16,4 7 0-16,6 4 1 15,5 3-2-15,1 4 3 16,4 1-5-16,2-1-2 16,2 0 1-16,0-4-6 15,-3-1 0-15,-3-1-7 16,-6-4-16-16,-8 0-48 15,-15-2-142-15</inkml:trace>
  <inkml:trace contextRef="#ctx0" brushRef="#br0" timeOffset="100954.227">11386 7216 251 0,'3'-18'93'0,"1"5"-83"15,-4 4-5-15,0 8 11 16,0 1 1-16,0 0-6 15,0 0-3-15,0 0-1 0,0 8 0 16,0 21-5 0,0 19 11-16,7 20 1 0,-4 18-4 15,0 16-1-15,4 12-1 16,-4 10-1-16,-3 9-3 16,3-1-1-16,-3 2-1 15,0-10-2-15,0-8 1 16,0-16 0-16,0-9 0 15,0-13 2-15,0-15-3 16,0-16 0-16,0-14 0 16,0-11-3-16,0-15-9 15,0-3-16-15,0-4-3 16,0-15-14-16,3-29-99 16</inkml:trace>
  <inkml:trace contextRef="#ctx0" brushRef="#br0" timeOffset="101336.3374">12295 7388 225 0,'0'-8'65'0,"0"8"-60"0,0 0 3 16,0 0 19-16,0 17-5 15,3 15 2-15,-3 16-4 16,7 7-6-16,-1 10-6 16,8 1-1-16,2 3-6 15,0 2 2-15,7 2 0 16,-4 11 4-16,-2 4 1 15,-1 4 0-15,-1-1-6 16,0-5-1-16,-3 3-1 16,-3-8-3-16,-6-5-11 15,-3-7-17-15,0-22-35 16,-21-20-37-16,-6-19-24 0,-2-16 17 16</inkml:trace>
  <inkml:trace contextRef="#ctx0" brushRef="#br0" timeOffset="101717.1327">12198 7324 282 0,'12'-32'16'15,"12"3"-15"-15,1 5 8 16,8 5 0-16,3 4-7 15,10 8 4-15,9 7 3 0,6 0-2 16,5 9 0 0,1 18 0-16,-1 9-1 0,-8 6 2 15,0 4 1-15,-10 4-2 16,1 4 1-16,-13 8 3 16,-6 11 3-16,-14 1-3 15,-13 7 1-15,-3 3-3 16,-10 0-1-16,-20 11-1 15,-12 2-4-15,-3 5-3 16,-4-7-1-16,4-7 1 16,2-8 1-16,5-14 0 15,12-10-1-15,0-12-3 16,13-10-3-16,0-10-19 0,4-22-53 16,-1-11-179-16</inkml:trace>
  <inkml:trace contextRef="#ctx0" brushRef="#br0" timeOffset="102124.4902">13475 7473 304 0,'-6'-5'46'0,"3"5"-46"16,3 0 0-16,-5 27 10 16,-2 24 10-16,-9 26 0 15,-4 16-15-15,1 16 1 16,-1 15-4-16,7 9 3 15,4 6-3-15,6-4 0 16,3-14-2-16,9-17 0 16,15-20 1-16,11-18-1 15,7-18-4-15,9-16 4 16,3-16-2-16,3-10 2 0,1-6-4 16,1-3 3-16,0-22-4 15,-10-8-23-15,-7-8-53 16,-14-11-103-16</inkml:trace>
  <inkml:trace contextRef="#ctx0" brushRef="#br0" timeOffset="102340.197">13454 7404 282 0,'0'-12'0'0,"13"0"0"0,26-9 1 16,13 3 24 0,13-1-13-16,7 3-2 0,2 0 1 15,-7 6-6-15,-7 1-5 16,-14 6-6-16,-15 3-39 16,-17 0-42-16</inkml:trace>
  <inkml:trace contextRef="#ctx0" brushRef="#br0" timeOffset="102544.8933">13390 8126 190 0,'9'7'70'0,"21"-6"-66"0,16-1 10 15,5-1 32-15,10-18-11 16,7-1-17-16,10-2-2 15,4 0-16-15,2-2-1 16,-6 0-7-16,-1-3-38 16,-7 4-140-16</inkml:trace>
  <inkml:trace contextRef="#ctx0" brushRef="#br0" timeOffset="102790.2323">14752 7516 337 0,'0'0'20'0,"0"0"-20"16,0 19 0-16,-3 38 20 15,-22 30 4-15,-14 26-12 16,-7 19-3-16,7 7-4 16,0-2 0-16,3 1-5 15,8-8-1-15,2-11 1 16,9-14-6-16,8-20-14 15,-2-24-33-15,6-28 48 16,3-16-48-16,0-17-19 16,2-22-14-16</inkml:trace>
  <inkml:trace contextRef="#ctx0" brushRef="#br0" timeOffset="103203.9604">14658 7302 288 0,'36'-29'27'0,"3"-2"-25"15,13 1 28-15,-6 8-13 16,-7 10-13-16,-3 9-4 16,-1 3-3-16,0 3-2 15,-2 17 4-15,0 8-3 16,-7 6-1-16,3 2 5 15,-6 9 4-15,0 2 1 16,-5 5 7-16,-2 9 0 16,-5 10 1-16,-2 8-6 0,-2 11 9 15,-3 9-6-15,1 10-7 16,-1 12-3-16,-1 5 2 16,4-1 2-16,0-3-1 15,2-10 0-15,1-5 0 16,5-4 4-16,-1-8-3 15,-1-6-2-15,0-10-2 16,-4-16-1-16,2-18 0 16,-5-17-2-16,-3-16-4 15,-3-12-9-15,0-11-3 16,-6-31-48-16,-15-24-151 16</inkml:trace>
  <inkml:trace contextRef="#ctx0" brushRef="#br0" timeOffset="103415.0125">14594 8415 341 0,'0'-13'0'0,"28"-5"0"16,11-1 22-16,8 4-6 15,7 3-1-15,8 5-2 16,6 3-2-16,4 4-10 15,2-2-1-15,5-2-3 16,-2-5-17-16,2-1-28 0,-6-6-143 16</inkml:trace>
  <inkml:trace contextRef="#ctx0" brushRef="#br0" timeOffset="103564.1659">16110 8188 396 0,'0'0'91'0,"6"4"-91"16,-3-4-27-16,1 0 19 15,-1 5-43-15,-2-3-102 16</inkml:trace>
  <inkml:trace contextRef="#ctx0" brushRef="#br0" timeOffset="104350.878">20976 7178 309 0,'20'-11'43'0,"-10"9"-18"16,-7 2-22-16,2 0 14 15,5 0-7-15,7 17-10 16,2 13 3-16,3 10-3 0,-4 8-10 16,-3-3-46-16,-5-12-106 15</inkml:trace>
  <inkml:trace contextRef="#ctx0" brushRef="#br0" timeOffset="104524.4133">21827 7366 185 0,'26'16'39'15,"4"4"-9"-15,-6 2 7 16,-1 5-10-16,-6 5-27 15,-6 6-3-15,-3 5-25 0,-8 5-157 16</inkml:trace>
  <inkml:trace contextRef="#ctx0" brushRef="#br0" timeOffset="104846.5373">21157 8684 224 0,'0'12'58'0,"0"8"-56"15,0 6 15-15,0 9 2 0,10 8-5 16,7 4-3-16,5 5 1 16,8-1 4-16,9-6-6 15,3-9-1-15,10-5 2 16,1-10-1-16,3-11-4 15,5-10 5-15,7-10-3 16,2-28 6-16,7-14-3 16,2-16-11-16,-9-13-4 15,-4-22-5-15,-14-21-2 16,-10-14-12-16,-2-11-24 16,-9 9-30-16,0 24-65 15</inkml:trace>
  <inkml:trace contextRef="#ctx0" brushRef="#br0" timeOffset="105609.8716">22706 7268 337 0,'-10'-39'15'0,"-7"-5"-12"16,0-5 18-16,-8-7 5 15,-7-8-9-15,-6-12-9 16,-11 0-6-16,-8-8-2 16,-13 3 0-16,-14 4 0 15,-10 0 1-15,-7 4-1 16,-11 2 2-16,-2 8 2 0,1 15-4 16,0 12-1-16,7 15 1 15,-2 17-3-15,-2 4 0 16,0 11-4-16,-10 18 7 15,-1 17-1-15,-2 18-3 16,-10 28 3-16,-5 25 1 16,0 26 1-16,6 12-1 15,16 13-4-15,13 7 4 16,15 0 0-16,18 0 0 16,15-6-1-16,22 3 1 15,17 4 1-15,16 8-1 16,0 7 3-16,23-4-3 15,16-3 0-15,16-11-3 0,16-5 6 16,10-6 1 0,20-16-3-16,13-11 4 0,29-11 1 15,16-17-6-15,8-15-1 16,3-18 1-16,-12-16 9 16,-4-6-6-16,-15-8-1 15,-11-6-1-15,-6-10 0 16,-8-12-1-16,-4-16 0 15,-6-9-2-15,-1-38 1 16,2-19 0-16,-2-18 1 16,1-12 2-16,-6-4 2 15,-5 2 14-15,-8-2 4 0,-6-9 0 16,-6-6 1 0,-3-9-8-16,-7-9-8 0,-6-12-7 15,-6-10 0-15,-12-22-6 16,-7-20-7-16,-9-9-6 15,-10-2 2-15,-9 16 9 16,-4 35 7-16,-4 35 1 16,-19 34 10-16,-5 19 2 15,-5 15-8-15,-1 5-4 16,-6 4-3-16,-6 1-8 16,1 0-8-16,-1-3-19 15,-2 4-32-15,5-7-86 16</inkml:trace>
  <inkml:trace contextRef="#ctx0" brushRef="#br0" timeOffset="115723.8429">16334 8089 235 0,'13'-7'45'0,"-7"0"-41"0,-6-8 0 16,0 1 14-16,0-8-1 16,-6-2-12-16,3-2 8 15,-4-6 9-15,0-8-4 16,3-8 0-16,-1-4-5 16,1-5 2-16,-2 2-2 15,-1-5 0-15,-5 3 0 16,-5-6-4-16,1-5 5 15,-7-5-2-15,-3-11-10 16,-13 0-2-16,-5-3-2 16,-9 2-2-16,-2 0 4 0,-7 5 0 15,3 9 0-15,-2 7 1 16,-2 7 2-16,2 7 3 16,0 2-2-16,-7 3 0 15,0-2-2-15,0 5-2 16,-4 2-1-16,-3 0 0 15,-4 7 0-15,-3 4-2 16,-9-3 2-16,0 3 1 16,-3-1-1-16,-4 1 1 15,-3-1 0-15,6 1 0 16,-4-2 1-16,1-1 3 16,-3 4 0-16,1-2 0 15,-2 4-2-15,-4 7-2 0,-10 5-2 16,-18 7-3-1,-20 7-4-15,-10 0-2 0,-12 18 3 16,-3 7 5-16,12 1 3 16,7-1 1-16,17 1 1 15,4 0-2-15,2 7 1 16,4 12-1-16,3 4 3 16,8 8 0-16,10 12-2 15,9 5-1-15,6 11-2 16,6 3-1-16,9 6 0 15,3 6 2-15,9 1-1 16,6-2 0-16,7-3 2 16,6-7-1-16,5 3 1 15,7 0 0-15,2-2 0 0,4 0 0 16,-1-4 0-16,1 1-2 16,-1 1 2-16,1 2 0 15,0 1 2-15,-2 1-2 16,3 1 0-16,2 1-2 15,-2-2 2-15,3 0 2 16,5-6-2-16,6-6 1 16,5-10-1-16,13-9-1 15,0-5-3-15,9-4 0 16,13-1 3-16,2 0-3 16,1 5 4-16,5-2 0 15,0 2 0-15,4-1 0 16,-4-4 0-16,6 1 0 0,-5 2 0 15,2 1 0 1,0-3 0-16,0-1 0 0,1 1 0 16,-1-1 0-16,7-3 0 15,-1 4 0-15,0-2 0 16,7 6 0-16,2 6 3 16,4 0-3-16,6-2 3 15,3 1-3-15,-1-3 0 16,1-3 0-16,0 2 1 15,2 0 1-15,7 0-2 16,2 0 1-16,3-5-1 16,2-1 0-16,2-3 0 0,1-4-1 15,8 0 1-15,5-3 0 16,2-5 1-16,1 2-1 16,1-6 0-16,-3 1 1 15,-3 1-1-15,0-5 0 16,0-1 2-16,3-6-1 15,3-6 0-15,0-4-1 16,3-7 1-16,4-5 1 16,7 0-1-16,2 0 1 15,2-2-1-15,0-7 2 16,0-2-1-16,1-3-1 16,2 4 1-16,-3-2 0 15,0 1-2-15,-5-3 0 16,-4-1-1-16,3-7-1 15,-3-4 2-15,-1-7-1 0,5-11 0 16,-3-4 2-16,-1-7-1 16,6 1 0-16,-6-2 1 15,-3 0 1-15,-5-1-2 16,-11 1 0-16,-5 1 2 16,-6 1-1-16,-6-2 2 15,-7 0-2-15,-5-5 0 16,-3-5 0-16,-3-7 0 15,0-5 2-15,-3 0-3 16,-5 3 0-16,-7 1 3 16,-8 1 0-16,-10-1 0 15,-9-3-2-15,-4 4 1 0,-6-5 2 16,0 1-1-16,0 4-1 16,0-1 0-16,0 4 3 15,0 5 3-15,-3 2-8 16,0-2 3-16,0 3 1 15,-1-1-2-15,-1 0 0 16,-3 1-1-16,2 0 1 16,-3 0 0-16,1 3 0 15,-1-3-1-15,2-4-1 16,1-1 1-16,0 3 0 16,-4-1-1-16,3-1 0 15,1 0-2-15,2-1 2 16,1 3 1-16,0 8-1 0,-4 4 1 15,1 8 0-15,-3 4 0 16,-2 7 0-16,-1-1 0 16,2 3 0-16,-3 0 0 15,-3-1-1-15,3-2 0 16,-3-2 0-16,-2 3 0 16,3 2 0-16,3 7 0 15,0 6 0-15,4 3 0 16,1 0 0-16,-3 4 1 15,4 1-1-15,0-2 0 16,-1 6-1-16,3-2 1 16,-2 0 0-16,2 5-1 0,1 0 1 15,0 2-1-15,0 1-1 16,3-3-10-16,-6 1-23 16,6 0-25-16,-6-2-83 15</inkml:trace>
  <inkml:trace contextRef="#ctx0" brushRef="#br0" timeOffset="119820.0859">15740 6588 33 0,'-6'-3'8'15,"2"1"-2"-15,4 2 9 16,0 0 9-16,0 0-10 16,0 0-3-16,0 0 4 15,0 0 12-15,0 0 4 16,0 0-13-16,0 0-6 16,-1 0-2-16,1 0 0 15,0-2 4-15,0 1-2 16,0-5-2-16,0-1 0 15,0-8-1-15,8-1-1 16,4-5-4-16,-1 1 1 16,3 0 2-16,1-2-3 0,-3 2 4 15,4-4-3 1,-2 2 2-16,2 2 2 0,-4 1-2 16,-2-2 3-16,4 6 2 15,-5-3-4-15,0 0 0 16,2 0-5-16,2-3 0 15,-4 1 0-15,1-1-3 16,-1 3 2-16,1 1 1 16,1 0 0-16,-5 5 0 15,0-2 4-15,-3 1 0 16,3-3-3-16,1 1 1 16,-1-3-1-16,2 1-1 15,-2 3-1-15,0 1 1 0,1-1 0 16,-4 2 0-16,1-2 0 15,1-1-1-15,1 0 1 16,3-2 2-16,0-6-5 16,0 1 3-16,1-1-2 15,4-2-1-15,-5 2 5 16,4-1-5-16,-4-2 1 16,5 0 0-16,-4 1 1 15,2-4-1-15,-2-2 1 16,3-1 1-16,0-1 1 15,0 7-1-15,-3-7 3 16,3 7-4-16,-3-2 0 16,2 1-1-16,-2 1 0 15,4-1 0-15,-2-1-1 0,-1-1 3 16,0 0-2-16,0 3 3 16,-1 1-2-16,-4 2 1 15,0-2 1-15,-2 3-1 16,1-3-2-16,2-2 2 15,1 1-1-15,-2-5-2 16,0-1 3-16,0 4-1 16,-2 1 0-16,0-1-1 15,2 2 1-15,-1-1-1 16,-1-1-1-16,3-1 1 16,0-2-1-16,2-5 0 15,-3-1 0-15,0-2 0 16,2 0 2-16,-2 3-2 0,1 1 0 15,-1 2 2-15,-3 3 0 16,4-4-1-16,-1 1-1 16,0 0 0-16,1-7 0 15,3 0 0-15,0 3 0 16,-1 1 1-16,-3 6-1 16,2 4 0-16,2 1 2 15,-4 0 0-15,0 3-2 16,-3 2 4-16,0 2 0 15,1 1 0-15,-1-3-3 16,1-1 3-16,-1-1-1 16,0-4-3-16,2 1 0 0,-1-1 1 15,4 2-1-15,-2 4 1 16,-3 0-1-16,0-1 0 16,0 2 0-16,0 1 0 15,1 0 0-15,1 3 0 16,-4 0 0-16,3 3 0 15,-2 2 1-15,-2-4-1 16,3 3 0-16,-2-1 0 16,3 1 0-16,-1 0 0 15,-3 0 0-15,0-1 0 16,3-8 1-16,-3 0-1 16,0-2 0-16,3 2 1 15,0 1 0-15,-3 4 2 16,3 1-3-16,1-1 0 15,-4 3-3-15,3 1 3 0,-3 0-2 16,3-5 2-16,0 2 0 16,-2-3 0-16,2-1 0 15,2 1 0-15,-1 2 0 16,4 3 0-16,-5 4 0 16,-3 4 0-16,3 2 0 15,-3 1 1-15,0 1-1 16,0 0-2-16,0 0 1 15,0 0-1-15,0 0 1 16,0 0 1-16,0 0 0 16,0 0 1-16,0 0-1 15,0 0 0-15,0 0 0 0,0 0 0 16,0 0-1-16,0 0-1 16,0 0-1-16,-6 0 1 15,-8 12 1-15,-6 6 1 16,-6 7-4-16,1 1 4 15,-2 1 0-15,5 0-2 16,-2-3 1-16,6 0 0 16,-3-2-1-16,3 0 2 15,-1-2 0-15,-2 1 0 16,3 1 0-16,-8 1 0 16,6 3 0-16,-6 2 0 15,7-2 0-15,-5 1-1 16,5-3 0-16,3-6 1 0,3-3 0 15,6-3-2 1,-2-1 1-16,0 0 1 0,0-2 0 16,6 0 0-16,0-5 0 15,1-1-1-15,1 0 1 16,1-3-4-16,0 2-2 16,0-1 0-16,0 3-4 15,7 1 8-15,13 2 1 16,6-3 1-16,7 4 2 15,8-3 1-15,1 1 0 16,1 1 2-16,-1 0-4 16,-3 1 0-16,-1 1 3 0,-1-4-1 15,-1 3-1 1,2 1-2-16,5-2 1 0,5-1 0 16,-2 1 4-16,5-3-4 15,-5-1-1-15,-1-1 2 16,-5 0-1-16,-4-1-1 15,-2 1 0-15,-1-2 0 16,-3 0 1-16,-7 0-1 16,-4 0 0-16,-9 0 0 15,-4 0 1-15,-3 0 0 16,-3 0 2-16,0 0 1 16,1 0 2-16,1 0 2 15,-2 0 4-15,0-13-4 0,0-14 0 16,-3-13-8-1,-9-7 0-15,-6-5 0 0,4 0 1 16,0 0 1-16,0-2-2 16,1 3 0-16,1 0 0 15,-1 3-2-15,-1 6 2 16,2 3 1-16,-1 7-1 16,-3 3-1-16,5 9 1 15,5 5 0-15,0 8-3 16,0 3 2-16,6 3-2 15,-3 1-2-15,3 0 1 16,0 0-4-16,0 0-11 16,0 0-13-16,0 0-24 15,0 0-35-15,-7 0-42 0,-3 1-116 16</inkml:trace>
  <inkml:trace contextRef="#ctx0" brushRef="#br0" timeOffset="141144.6616">16935 5131 107 0,'0'-1'65'16,"0"-2"-39"-16,0-1 17 15,0 4 5-15,0 0-6 16,0 0-9-16,0 0-6 16,0 0-1-16,0 0-8 15,0 0-3-15,0 0-6 16,0 0-2-16,0 0-5 15,0 0 4-15,-4 7-6 16,4 13 2-16,-1 15-2 0,-2 7 1 16,1 5 0-1,-2-2 0-15,3 0-1 0,-1-5 1 16,1-5 0-16,1-4-1 16,0-4 0-16,0-7-2 15,0-5-3-15,0-6-11 16,0-5-15-16,4-4-35 15,2-4-21-15,2-27-53 16</inkml:trace>
  <inkml:trace contextRef="#ctx0" brushRef="#br0" timeOffset="141482.4254">16987 4941 172 0,'0'-9'31'16,"0"-1"-27"-16,18-1 20 16,12 0 19-16,2 4-22 15,7 4-8-15,4 3-4 16,-1 0-1-16,0 6-3 16,-12 15-3-16,-5 5-1 15,-2 5 1-15,-10 8 2 16,-7 3-1-16,-5 6 7 15,-1 6 5-15,-3 1-3 16,-17 4 5-16,-10 0-10 16,-3-5 1-16,2-7-2 0,-2-6-5 15,7-10-1-15,9-6 1 16,2-5-2-16,1-3-4 16,1-3-12-16,4-4-35 15,3-5-78-15</inkml:trace>
  <inkml:trace contextRef="#ctx0" brushRef="#br0" timeOffset="141940.543">17472 5417 158 0,'10'0'57'15,"1"1"-55"-15,5 1 14 0,3-2 2 16,4 1-11-16,0-1-1 16,3 0 0-16,3 0 1 15,-6 0 3-15,0-12-3 16,-3-4 5-16,-6-3 1 16,-3 0 0-16,-11-1 1 15,0 0-3-15,0 4-11 16,-23-1-9-16,-6 6 2 15,-6 5 1-15,-2 6 5 16,-4 0 1-16,5 6 5 0,7 14 0 16,-1 4 3-1,3 1-1-15,8 1-1 0,1-4 0 16,8-1 1-16,6 2-1 16,4 6-3-16,0 4 1 15,10 3 6-15,9 1-7 16,6-1 5-16,5-1-2 15,3-7-2-15,-1-5 0 16,1-4-3-16,-1-7-1 16,-7-2-2-16,-1-7-23 15,-8-3-55-15,1 0-165 16</inkml:trace>
  <inkml:trace contextRef="#ctx0" brushRef="#br0" timeOffset="142712.795">17977 5304 214 0,'0'0'3'0,"-3"19"17"0,3 18 27 16,0 24-23-16,0-9-12 16,0 7 2-16,3 3 1 15,2 3 9-15,1 0-5 16,-2-1-3-16,3 1 2 15,-3-1-3-15,-1-5-8 16,-3-2-5-16,0-9-2 16,0-10-2-16,0-13-1 15,0-8-10-15,0-12-11 16,0-5-20-16,-7-7-7 16,-1-30-154-16</inkml:trace>
  <inkml:trace contextRef="#ctx0" brushRef="#br0" timeOffset="143319.8703">17986 5326 162 0,'3'-8'22'16,"4"1"-4"-16,0 3 28 15,-1 1-23-15,3 3-10 16,1 0 0-16,7 0-7 15,-1 0-1-15,10 7-1 16,-1 1 1-16,2-1-5 16,2 0 1-16,3 2 0 0,-5 0 4 15,-4 0 3-15,-9 0 0 16,-6-1-1-16,-5 4 1 16,-3-3 4-16,0 4 4 15,0-3-6-15,0 4-6 16,-8-2-1-16,3-2-2 15,2 3 0-15,0-2-1 16,2 2 1-16,-4 1 1 16,-3-1 0-16,-1 5 0 15,-11 4 0-15,1 0 0 16,-5 3 1-16,-1 1-2 16,1-3-1-16,3-4 1 15,0-4-1-15,3-6 1 16,5-4 0-16,3-3-1 15,3-2 2-15,6 1-1 0,-1-1 1 16,2 0 0 0,0 0 0-16,0 0-2 0,0 0 1 15,0 0-1-15,0 0 2 16,-1 0 0-16,1 0-1 16,0 0-1-16,-2 0 0 15,2 0 1-15,0 0-1 16,0 0 0-16,0 0-1 15,0 0-2-15,0 0-2 16,0 0-1-16,0 0-3 16,0 0 4-16,0 0-2 15,0 0-2-15,0 0-22 0,-3 0-69 16</inkml:trace>
  <inkml:trace contextRef="#ctx0" brushRef="#br0" timeOffset="144054.318">17184 5161 265 0,'-3'0'44'16,"3"0"-36"-16,0 0 13 16,0 3-5-16,12 9-11 15,15 8 11-15,9 5 1 16,16 6-1-16,12 2-6 16,18-3 2-16,12 3 3 15,7-7-2-15,4-1-5 16,4 1 3-16,-9-1-7 15,-12 0 2-15,-10-2-6 16,-13-1 0-16,-17-1-8 16,-5-1-6-16,-10-3-22 0,-5-6-62 15</inkml:trace>
  <inkml:trace contextRef="#ctx0" brushRef="#br0" timeOffset="144474.5446">18921 5042 262 0,'-3'-2'55'0,"-1"2"-50"16,4 0 23-16,0 5-5 15,0 18-10-15,4 14 11 16,9 10-8-16,0 4-6 16,10 6 0-16,-5 1-1 0,-1-2-5 15,0-2-4 1,-10-9-2-16,-2-4-16 0,-5-13-29 16,0-11-50-16,0-17-79 15</inkml:trace>
  <inkml:trace contextRef="#ctx0" brushRef="#br0" timeOffset="144730.2199">18973 4947 303 0,'-6'-4'16'0,"6"1"-8"16,6 0 4-16,19-2 2 15,12-1 2-15,11 6-6 16,-2 0 0-16,2 21-5 15,-9 13 1-15,-9 11-2 0,-8 12 4 16,-13 2 3-16,-9 6-2 16,0-5-2-16,-15-2 4 15,-9-3-5-15,-7-3-5 16,-8 0-1-16,5-4-10 16,6-8-30-16,6-12-58 15,11-17-142-15</inkml:trace>
  <inkml:trace contextRef="#ctx0" brushRef="#br0" timeOffset="145098.6947">19534 5373 201 0,'14'0'49'0,"2"0"-28"15,1 0 41-15,7 0-28 16,3 0-22-16,6 0 0 15,-2 0-6-15,0-15-3 16,-3-7-3-16,-2-7 0 16,-3-7-4-16,-13 5 4 15,-8-1 0-15,-2 6 0 16,-12 7 1-16,-20 9 5 16,-5 10 3-16,-8 0-3 15,-1 21-1-15,1 12 1 16,10 5-6-16,6 3 6 0,16-2-5 15,6-4 2-15,7-2-1 16,0-1 3-16,17-3-2 16,4 5-2-16,6-7 1 15,3-1-2-15,1-10-3 16,5-8-5-16,4-8-16 16,5-2-41-16,-3-26-62 15</inkml:trace>
  <inkml:trace contextRef="#ctx0" brushRef="#br0" timeOffset="145360.1663">20005 5242 302 0,'3'0'9'0,"7"11"-9"0,7 11 29 16,-2 7-10-16,4 3 6 15,-2 3 0-15,-3-2-5 16,0-5-14-16,-3-6-4 15,-4-4-1-15,-4-11-1 16,0-5-3-16,-2-2 0 16,4-11 3-16,1-19 5 15,5-12-5-15,2-4 0 16,-4 2-2-16,-1 7-6 16,-2 9 0-16,-1 9-18 15,-1 6-35-15,3 7-98 16</inkml:trace>
  <inkml:trace contextRef="#ctx0" brushRef="#br0" timeOffset="145742.7023">20429 5342 204 0,'12'6'24'0,"3"0"-3"16,4 0 21-16,5 0-14 15,-2-3-12-15,7-3-5 16,1 0-4-16,-1 0 0 16,1-12-2-16,-5-10 0 15,-1-6-3-15,-6-2-2 0,-4-2 0 16,-8 3-1-16,-6 2 1 16,0 7 0-16,-11 8 2 15,-16 7-2-15,-9 5 2 16,-10 1 1-16,-6 22-1 15,4 8 4-15,2 7 0 16,10 5 1-16,10 1-1 16,7 0 1-16,8 0-1 15,8 0-2-15,3-2 3 16,0-2-5-16,22-3-2 16,11-4 1-16,14-11-2 15,16-12-3-15,13-10-35 16,8-11-101-16</inkml:trace>
  <inkml:trace contextRef="#ctx0" brushRef="#br0" timeOffset="146088.8147">21174 4862 276 0,'-10'-5'26'15,"7"5"-20"-15,2 7 40 16,-4 20-30-16,1 14 0 15,-2 16 7-15,-1 8-9 16,4 4 2-16,-4 6-8 16,4-2-2-16,-1 4-6 15,-2-5-4-15,-1-4-14 16,2-13-37-16,4-15-59 16,1-18-88-16</inkml:trace>
  <inkml:trace contextRef="#ctx0" brushRef="#br0" timeOffset="146409.7295">21348 5214 251 0,'0'0'53'0,"0"13"-27"16,0 12-18-16,0 5 24 15,1 6-15-15,5-5-11 16,8-3-2-16,-1-6-1 15,9-4-3-15,4-10-1 16,4-8 1-16,2 0-2 16,0-14-2-16,-5-9 2 15,-9-8-1-15,-10 0 3 0,-8-4 4 16,0 4 3-16,-17 4 4 16,-10 3 2-16,-1 11 4 15,-4 3 0-15,2 7-5 16,4 3-12-16,-3 0-1 15,13 6-11-15,-1 7-17 16,13-1-34-16,4-2-78 16</inkml:trace>
  <inkml:trace contextRef="#ctx0" brushRef="#br0" timeOffset="146656.3536">21718 5153 255 0,'0'10'14'16,"1"10"0"-16,1 13 5 16,-2 7 11-16,0 8 1 15,1 3-11-15,1 0-11 16,2 2-2-16,-3 7-5 16,-1 2-1-16,0 1-1 15,0-2 0-15,0-11-1 16,0-5-1-16,-10-13-8 15,0-4-7-15,1-12-25 16,-1-9-24-16,-1-7-77 16</inkml:trace>
  <inkml:trace contextRef="#ctx0" brushRef="#br0" timeOffset="146942.1886">21707 5057 223 0,'35'-14'2'16,"4"4"29"-16,7 3 24 15,2 7-31-15,-5 0-2 16,-3 10-7-16,-3 8-7 16,-5 4-3-16,-6 1-3 0,-6 3 2 15,-8 2-2 1,-12 2 1-16,0 5 2 15,-15 3 3-15,-21 5 1 0,-4-6 2 16,-7 3-5-16,-2-8-4 16,4-5-2-16,-1-5-8 15,9-6-50-15,6-5-79 16</inkml:trace>
  <inkml:trace contextRef="#ctx0" brushRef="#br0" timeOffset="147534.6144">23316 4643 349 0,'6'0'20'0,"-6"0"-11"16,4 0-1-16,0 15 7 15,-2 13-12-15,-2 6-3 16,0 6-20-16,-7 2-59 16</inkml:trace>
  <inkml:trace contextRef="#ctx0" brushRef="#br0" timeOffset="147730.355">23160 5318 231 0,'-3'39'41'16,"-3"6"34"-16,-4 6-12 15,-5 4-32-15,-4 4-23 16,-1 1-8-16,6-8-9 16,0-13-34-16,11-13-55 15,3-18-151-15</inkml:trace>
  <inkml:trace contextRef="#ctx0" brushRef="#br0" timeOffset="148480.1045">23802 5426 326 0,'0'-6'16'15,"0"-3"1"-15,-2-7-4 16,-4-6-13-16,-4-4-5 16,0 2 5-16,1 5 3 15,-6 6 8-15,0 10 13 16,-4 3-3-16,-10 5-17 15,-4 20-4-15,-4 9 0 16,3 9-5-16,-1 5 3 16,10 7 0-16,9 1 2 0,11-5 0 15,5-8 1-15,0-10 2 16,18-11-3-16,9-12 0 16,9-10-2-16,6-8-3 15,8-31 5-15,7-19-1 16,-2-17-3-16,2-18 0 15,0-15-14-15,-7-8-20 16,-2 1-25-16,-5 12 15 16,-7 20 48-16,-11 21 12 15,-8 20 2-15,-10 18 2 16,-2 12 8-16,-5 8-8 16,0 4 0-16,0 0-15 15,0 0 15-15,-9 16-13 16,-9 16-2-16,-1 16 14 15,-7 7-2-15,7 12 7 0,-2 8-3 16,3 10-6-16,4 2-3 16,5 2-1-16,5-6-4 15,3-7-2-15,1-3-1 16,0-5-2-16,7-12-6 16,2-7-13-16,0-13-39 15,6-8-93-15</inkml:trace>
  <inkml:trace contextRef="#ctx0" brushRef="#br0" timeOffset="149356.2527">24329 5465 282 0,'6'0'3'0,"5"5"37"15,8 4 4-15,0 0-28 16,8 0-5-16,-3-5-10 16,6-2-1-16,1-2 2 15,2-2-4-15,-2-17 1 16,-4-6-3-16,-5-4 0 16,-10-6 3-16,-5-4 1 15,-7 0 0-15,0 1 0 0,-7 6 0 16,-6 10 0-16,-3 7 6 15,-3 8 3-15,-4 7-3 16,-6 0-2-16,-1 0-4 16,1 10 1-16,2 4 2 15,3 3-1-15,4 0 0 16,7 2 0-16,1 2-2 16,4 3 1-16,-1 0-1 15,1 0 2-15,0 3 2 16,1 0-3-16,-1-4 0 15,7-1-1-15,-4-6-1 16,4-5 1-16,1-5-1 16,0-3 1-16,0 1 0 0,0-1 0 15,-2-2 0-15,2-1 0 16,0 0 1-16,0 0-1 16,0 1 0-16,0 1-3 15,0-2 1-15,0 3 2 16,0-3 0-16,0 1 0 15,2-1 1-15,10 0 2 16,0 0-3-16,5 0 3 16,5 0 1-16,1-7-4 15,1-6 4-15,-2 0-4 16,-3 1 3-16,-3-2-3 16,0-5 0-16,1 2 0 15,-1-1-4-15,-1-1 2 0,-1 1 1 16,-3 4-1-1,-2 2 2-15,-3 3 0 0,-3 6 1 16,-3 0-1-16,2 3 1 16,-2 0-1-16,0 0-1 15,0 0 1-15,0 0 2 16,0 0-2-16,0 0 0 16,0 0 2-16,0 2 0 15,0 11 2-15,0 8 4 16,0 3-2-16,0 6-3 15,0-2 0-15,0 0 0 16,0 2-2-16,1 0-1 0,11-1 1 16,2 3-1-1,6-2 3-15,7-1-3 0,6-6 0 16,8-8-5-16,5-6-5 16,0-4-17-16,2-5-52 15,-3 0-111-15</inkml:trace>
  <inkml:trace contextRef="#ctx0" brushRef="#br0" timeOffset="149514.0016">25270 5532 227 0,'3'0'11'0,"1"0"-22"15,-2 0-91-15</inkml:trace>
  <inkml:trace contextRef="#ctx0" brushRef="#br0" timeOffset="150722.2427">25550 5223 196 0,'-17'-22'169'0,"0"0"-167"16,-2-4 36-16,-3-2-21 15,-4-3-7-15,1-6-5 16,-11-3 2-16,2-7-4 15,-7 1 9-15,-2-4-4 16,-5-5 4-16,-2 1 1 16,-1-5-6-16,-6-4-2 15,-6 1 2-15,-2-1-5 16,-10 2 2-16,-7 4 3 16,-10 0-2-16,-20 3-3 0,-12 6-2 15,-10-1-1 1,-10 8-4-16,1 2 2 0,1 2 2 15,2 0 1-15,4 3-4 16,2 3 4-16,0 4-3 16,-8 7 0-16,0 9 2 15,-7 8 0-15,-3 3-5 16,-6 1 4-16,-6 17 1 16,-6 4-1-16,-9 2 1 15,-2 0-3-15,-2 1 3 16,-5-2 0-16,1 5 1 15,-2-1 0-15,1 8 1 16,1 7 6-16,13 5-3 16,16 5-2-16,15 3 5 15,17 1-7-15,16-3 1 0,16 2-2 16,15-1 2-16,13-1-2 16,9 3 2-16,9 2-1 15,5 2 0-15,7 1-1 16,10 4-2-16,2 3-3 15,7 4 0-15,7 2 0 16,-4-2 0-16,5-1 1 16,2-4 2-16,0-4 2 15,4-2 1-15,3 0 0 16,0-4-1-16,0-4 1 0,16-8 0 16,11 3-1-1,6-6 0-15,8-2-2 0,18-2 2 16,8 3-1-16,12 1 0 15,5 2-3-15,4-1 4 16,9-3 0-16,7-2 0 16,2-2-1-16,9 2 4 15,4-6-2-15,8-1 0 16,13-8 1-16,3-3-1 16,6-3 0-16,5-2 0 15,-2-1 0-15,5-2 0 16,7 1 1-16,8 3-1 15,4 0 0-15,0 1-3 16,-9-2-1-16,-8 4 4 16,-8-5 0-16,-2 3-2 0,0 0 4 15,1-4-2 1,5-1 0-16,-1-2-3 0,-5-1 0 16,-1 1 3-16,-16 0 0 15,-8-1 0-15,-10-3 1 16,-6-2 0-16,-3-4 1 15,-4 0-2-15,1-6-1 16,-5-13 1-16,0-3-2 16,-2-4 0-16,-7-6 1 15,-6-5 1-15,-10-5 1 16,-5-9 1-16,-4-6 0 16,-7-10-2-16,-1-6-2 0,-7-4 0 15,-3-1 1 1,-5 3 1-16,-4 1 1 0,-4 2 1 15,-7-4 5-15,-4-4 2 16,-9 3 2-16,-8-1-7 16,-4-2-4-16,0 3 0 15,-10-2-5-15,-10 3-3 16,-5 13-11-16,-8 10-14 16,-1 16-19-16,-8 7-68 15</inkml:trace>
  <inkml:trace contextRef="#ctx0" brushRef="#br0" timeOffset="160344.4698">16972 14122 327 0,'0'-25'56'16,"0"-1"-50"-16,-22-10 9 16,-14 3 10-16,-15-4-7 0,-14 4-11 15,-10 8-5 1,-10 9 4-16,2 13-4 0,-5 6-1 16,-7 49-1-16,-8 36-1 15,-4 37 1-15,-4 37-1 16,11 25 2-16,17 18 0 15,25-3 0-15,30-26-1 16,28-26 0-16,19-39-3 16,37-26-3-16,21-20-3 15,21-21 1-15,8-25 4 16,12-19-2-16,-2-15-1 16,1-32-15-16,-13-19-70 15</inkml:trace>
  <inkml:trace contextRef="#ctx0" brushRef="#br0" timeOffset="160802.3946">16493 14879 393 0,'0'3'3'0,"0"-3"-3"16,12 0 0-16,21 0 3 16,17 0 1-16,21-19-4 15,9-1 2-15,1 4-2 16,-8 6 0-16,-22 10-5 16,-19 2-3-16,-12 25 2 15,-13 9 6-15,-7 13 7 16,0 12 9-16,-1 10 0 0,-8 8-5 15,-1 17-9-15,3 14 0 16,4 2-2-16,3 0-3 16,0 3-25-16,0-20-80 15</inkml:trace>
  <inkml:trace contextRef="#ctx0" brushRef="#br0" timeOffset="161042.6179">17522 14589 310 0,'0'0'73'0,"0"0"-73"0,0 25 10 16,0 27 6-16,-13 25-8 15,-10 21-7-15,-3 9 0 16,0 8-1-16,3-8-1 15,1-5 1-15,2-14-13 16,1-14-29-16,-4-19-71 16,1-27-101-16</inkml:trace>
  <inkml:trace contextRef="#ctx0" brushRef="#br0" timeOffset="161304.5001">17571 14336 251 0,'19'0'41'16,"4"0"-16"-16,9 10 25 15,1 25-16-15,1 19-16 16,0 16-8-16,1 11-8 16,-5 6-1-16,2 1 1 15,1 0-1-15,-1 5 1 16,-4-2-2-16,-4-4 0 15,-10-5-1-15,-9-11-3 16,-5-7-10-16,-2-12-20 16,-18-15-25-16,-10-9-39 15,-8-17-81-15</inkml:trace>
  <inkml:trace contextRef="#ctx0" brushRef="#br0" timeOffset="161485.6108">17454 15170 372 0,'0'0'0'0,"0"-9"-2"15,13-1 2-15,22-12 9 16,17-3-8-16,12-10-1 16,12 2 0-16,5-3-4 15,1 3-17-15,-12 4-119 0</inkml:trace>
  <inkml:trace contextRef="#ctx0" brushRef="#br0" timeOffset="161898.7559">18585 14493 253 0,'-5'-3'116'16,"5"3"-108"-16,0 0-8 15,0 12 11-15,-3 32-2 16,-10 29-5-16,-13 29-4 16,-6 18-1-16,-7 6-5 15,2-2-1-15,5-13-3 0,10-12-3 16,1-15-3-16,5-15-19 15,4-14-55-15,3-21-26 16</inkml:trace>
  <inkml:trace contextRef="#ctx0" brushRef="#br0" timeOffset="162204.6952">18488 14732 36 0,'15'0'182'0,"3"14"-165"16,12 16 17-16,6 11 19 16,6 5-25-16,5 7-15 15,5-5-9-15,5-8-3 0,2-11 0 16,2-14-1-16,-2-8 4 16,-8-7 1-16,-8-14 1 15,-5-27-2-15,-5-17 4 16,-1-16 3-16,-6-17 0 15,-3-15 0-15,-11-12-6 16,-6-4-5-16,-5-3 0 16,-1 22-11-16,0 15-9 15,0 20-4-15,0 15-29 16,0 13-40-16,2 10-39 16</inkml:trace>
  <inkml:trace contextRef="#ctx0" brushRef="#br0" timeOffset="197181.9076">11707 12635 278 0,'3'0'24'15,"-3"0"-18"-15,0 0 13 0,0-9 13 16,0-9-15-16,0 3-1 15,0-4-3-15,0 0 4 16,3-6-9-16,6-8-6 16,0-8 0-16,10-6-2 15,1 3 0-15,2 10 0 16,-6 9 0-16,-2 15 0 16,-11 10-4-16,0 0-3 15,3 0 6-15,4 18 1 16,0 13 7-16,10 10-4 15,-2 4-3-15,3 6 2 16,-3 0-2-16,-1 7 0 0,-1-6 1 16,-3-3-1-1,-4-8 2-15,-2-13-2 0,1-10 2 16,-5-10-2-16,0-8-2 16,-3 0 0-16,6-8-2 15,3-29 2-15,8-24-1 16,6-9 2-16,-4 4-2 15,4 14 3-15,-7 15 0 16,-6 19 4-16,0 7-1 16,-4 11 0-16,-2 0 0 15,-1 0-3-15,0 7-4 16,6 8-4-16,3 1 7 16,9 6 0-16,-1 2 2 0,2 10-1 15,-3-2 0 1,-1 2 0-16,-3-5 1 0,-2-4 1 15,-6-6-1-15,3-5 0 16,-7-9-1-16,-3-2 0 16,0-3 0-16,0 0 0 15,0 0 0-15,6-17 2 16,7-13-2-16,2-8 2 16,0 6-2-16,0 3 1 15,-4 7 1-15,2 3 1 16,-1 4-3-16,1 4 0 15,-3 3 0-15,1 1-1 0,-5 7 0 16,3 0-3 0,-3 0 0-16,7 0 4 0,1 0 0 15,5 11 2-15,-3 4 0 16,7 4 3-16,-3 3-3 16,2 3-1-16,0-2 0 15,-1 2 0-15,-3 0-1 16,-2-3-1-16,-2-3 0 15,-4 0-1-15,-1-5 1 16,0-6-3-16,-2 0-6 16,7-5-23-16,-5-3-44 15,7 0-114-15</inkml:trace>
  <inkml:trace contextRef="#ctx0" brushRef="#br0" timeOffset="197517.5853">13054 12489 333 0,'0'0'27'0,"0"0"-22"15,0 0 9-15,1 0-4 16,3 0-8-16,5 19-1 16,1 6 4-16,6 6 1 15,4-2-6-15,2-1 0 16,1-2-2-16,2-11-5 15,-1-7-4-15,-2-8 6 16,1 0 5-16,-7-27 0 0,-3-8 2 16,-2-6 4-16,-8-3 1 15,-3 3 3-15,0 8 6 16,-12 8 3-16,-3 6-3 16,2 5-6-16,4 9-5 15,1 2-5-15,6 3-9 16,2 0-25-16,0 4-60 15,10 14-15-15,15-3-109 16</inkml:trace>
  <inkml:trace contextRef="#ctx0" brushRef="#br0" timeOffset="198291.9831">13678 12530 99 0,'3'0'61'0,"0"0"-22"0,-3 0-10 15,0 0 14-15,0-15 1 16,0-18-33-16,0-3-10 16,-6-5 0-16,-9 11 2 15,-6 9 3-15,2 14 20 16,-3 7 12-16,2 0-5 16,-1 25-17-16,3 15-10 15,-1 15-6-15,6 1 0 16,9-2-1-16,4-10-4 15,6-8 0-15,18-12-3 0,12-13-2 16,2-11 8 0,15-16-2-16,5-39 3 0,7-21 1 15,6-23-2-15,-7-11-12 16,-9-5-10-16,-12-6 1 16,-8 8 6-16,-14 8 17 15,-5 19 2-15,-7 19 3 16,-9 20 7-16,0 18 1 15,0 11 6-15,-6 11-1 16,-4 7-1-16,1 0-2 16,-2 29-13-16,-2 15-1 15,1 18-2-15,3 16 2 16,-2 6-1-16,8 7 0 16,3-3 0-16,0-4 0 15,5-4-1-15,16-6-2 0,5-7-3 16,9-2-1-16,10-12 0 15,10-9 6-15,14-13 0 16,2-20 2-16,4-11-1 16,-7-20 0-16,1-28-1 15,-10-15-1-15,-11-10 2 16,-10 0 0-16,-21-1-3 16,-10 15 3-16,-7 9-3 15,-13 16 2-15,-16 19 1 16,-11 15 1-16,-2 5 2 0,-3 26 6 15,2 11-4 1,5 9-3-16,12 3 1 0,10 4-3 16,16-4 0-16,0-7 0 15,29-8 2-15,7-8-2 16,12-6 0-16,7-2-3 16,10-13 1-16,10-2 2 15,0-8 0-15,-4-2-9 16,-2-26-14-16,-15-8-20 15,-8-9-9-15,-17-10-19 16,-10-3 23-16,-9-4-2 16,-7-1-9-16</inkml:trace>
  <inkml:trace contextRef="#ctx0" brushRef="#br0" timeOffset="198532.5457">15185 11495 208 0,'-14'34'48'15,"5"9"-39"-15,5 16 28 16,-2 11-4-16,3 14-13 16,-3 15-4-16,3 8-4 15,3-5-8-15,0-10 0 16,3-9-4-16,12-15-2 15,9-10-7-15,1-10-8 0,-1-16-22 16,-2-9-57 0</inkml:trace>
  <inkml:trace contextRef="#ctx0" brushRef="#br0" timeOffset="198718.5136">15746 12335 413 0,'0'5'0'0,"0"2"0"16,0 7 12-16,10 2-12 16,0 5-21-16,-1-7-115 15</inkml:trace>
  <inkml:trace contextRef="#ctx0" brushRef="#br0" timeOffset="199252.4801">17029 11026 255 0,'-30'0'36'0,"1"0"-21"15,-3 25 21-15,-7 12 2 16,-7 10-18-16,-2 13-7 16,5 8-3-16,8 7-3 15,16 9 1-15,5 3-3 16,13 1-3-16,1 0-2 16,11 1 2-16,8-5-2 15,8-2-2-15,-4-6-8 16,-1-6-29-16,-6-19-69 15</inkml:trace>
  <inkml:trace contextRef="#ctx0" brushRef="#br0" timeOffset="199433.154">16561 11943 389 0,'0'-7'4'0,"26"-1"-4"15,19-7 20-15,19-6-13 16,15 6-5-16,9-2-2 16,-7 0-9-16,-7 6-26 15,-5-2-118-15</inkml:trace>
  <inkml:trace contextRef="#ctx0" brushRef="#br0" timeOffset="199566.5383">17379 11806 349 0,'0'26'39'16,"3"11"-38"-16,4 0-2 16,0-3 1-16,-4-2-16 15,3-7-51-15,-6-16-188 16</inkml:trace>
  <inkml:trace contextRef="#ctx0" brushRef="#br0" timeOffset="199716.485">17281 11520 384 0,'-3'0'0'0,"3"0"-15"0,4 0 6 16,22 4-5-16,6 3-65 16,10-3-160-16</inkml:trace>
  <inkml:trace contextRef="#ctx0" brushRef="#br0" timeOffset="200046.7379">17698 11650 333 0,'-8'0'14'16,"8"0"-14"-16,0 0 0 15,19 0 1-15,20 0 14 16,16-15 2-16,17-8-1 15,13-6-10-15,6 3 0 0,0-3-4 16,-14-1-2 0,-17 5-16-16,-21-1-75 0</inkml:trace>
  <inkml:trace contextRef="#ctx0" brushRef="#br0" timeOffset="200264.8908">18107 11132 323 0,'-13'47'3'0,"-4"20"38"15,-3 21 8-15,-6 14-24 16,7 10-9-16,6-7-8 16,10-5-5-16,3-12-3 15,26-15 0-15,16-15-6 0,9-14-11 16,5-22-19-16,12-22-50 15,6-11-55-15</inkml:trace>
  <inkml:trace contextRef="#ctx0" brushRef="#br0" timeOffset="200474.6501">18973 10992 342 0,'-23'52'8'16,"7"21"21"-16,3 12 9 15,10 2-21-15,3-3-17 16,22-2-2-16,20-6-11 16,17-5-41-16,25-16-151 15</inkml:trace>
  <inkml:trace contextRef="#ctx0" brushRef="#br0" timeOffset="200886.1202">21942 11088 93 0,'5'7'194'0,"17"8"-191"16,6 4 30-16,2 6 17 16,3 4-26-16,-5 5 0 0,-3 6-11 15,-6 7-3-15,-8 5-5 16,-11 11-5-16,0 9-3 16,-33 7-5-16,-14-3 5 15,-19 1-6-15,-10-8-8 16,-11-14-7-16,-2-15-53 15,-5-24-99-15</inkml:trace>
  <inkml:trace contextRef="#ctx0" brushRef="#br0" timeOffset="201215.2556">19668 11107 253 0,'28'0'67'15,"3"9"-54"-15,11 22 9 16,0 8 19-16,3 16-14 0,-3 5-15 16,0 4-2-16,4-1-10 15,-1-6 0-15,-2-11-4 16,-5-7-10-16,0-15-33 16,-7-17-89-16</inkml:trace>
  <inkml:trace contextRef="#ctx0" brushRef="#br0" timeOffset="201412.3452">20111 11004 359 0,'-12'26'37'0,"-4"10"-37"15,-7 15 25-15,-2 12 11 16,-11 10-24-16,-4 12-5 15,-7 13-7-15,-2 2-7 16,-1-1-33-16,5-8-85 16</inkml:trace>
  <inkml:trace contextRef="#ctx0" brushRef="#br0" timeOffset="201688.4154">20521 11570 158 0,'0'17'170'15,"-19"9"-165"-15,-11 11 7 16,-6 7 11-16,-5 3-23 16,-4 8-5-16,-1-8-41 15,1 1-67-15,2-18-91 16</inkml:trace>
  <inkml:trace contextRef="#ctx0" brushRef="#br0" timeOffset="201952.842">20793 11132 261 0,'7'19'40'16,"4"6"-35"-16,1 7 8 15,1 1 15-15,0 8-15 16,4-3-4-16,-2-2-3 0,6-3-4 16,-2-8-2-16,6-3-7 15,4-11-13-15,1-8-62 16,-1-3-186-16</inkml:trace>
  <inkml:trace contextRef="#ctx0" brushRef="#br0" timeOffset="202325.5746">21343 11143 292 0,'-12'11'28'16,"-13"14"-15"-16,-13 10 19 0,-9 4-19 15,-4 1-13 1,0-1-6-16,5-4-3 0,9-10-10 15,9-3-12-15,12-11-7 16,8 0 8-16,8-6 19 16,0-2 10-16,0 3 1 15,0-1 17-15,1 3 4 16,10 2 3-16,-2 5-2 16,1 4-4-16,0 5-5 15,-2 6-2-15,-4 3-3 16,0 1-2-16,-1 6 6 15,0 4-3-15,-3 3 4 0,0 4 0 16,0 2-4 0,0-7-4-16,0-8-4 0,0-5-1 15,0-7-6-15,0-8-26 16,4-12-75-16</inkml:trace>
  <inkml:trace contextRef="#ctx0" brushRef="#br0" timeOffset="203766.3271">22707 11256 241 0,'3'-15'72'0,"-3"-3"-62"16,0 0 48-16,-3 5-13 15,-11-6-25-15,-8-3-7 16,-9 0-13-16,-8 0 1 0,-10-2-1 16,-9 2 0-16,-12-3 0 15,-15 3-3-15,-16-3 3 16,-15 3-4-16,-15 0 4 16,-12 4 0-16,-12-4 5 15,-8 0-4-15,-5 3-1 16,-3-3-1-16,4 0 0 15,-1-3 0-15,3 1 2 16,4-4 1-16,-3-1 4 16,4-8-3-16,-7-4 8 15,-10 0 0-15,-17 1-8 16,-17 3-3-16,-8 8-3 0,-7 7-6 16,-1 4 8-16,-4 7-9 15,-5 11 4-15,0 0 0 16,4 0 6-16,-2 15-1 15,6 10 2-15,-5 5-1 16,2-1 2-16,-3 11 2 16,0-3-2-16,-1 7 6 15,-3 8-2-15,-8-1-3 16,2 0-2-16,7 1-1 16,9-4-1-16,7 6-3 15,5 0 4-15,4-1 0 16,11 6 0-16,7-5 1 15,6 1-1-15,2 4 4 0,14-5 1 16,3-2 2 0,17 0 9-16,12 3-10 0,10 4-3 15,6 15-3-15,-1 17-4 16,-5 13-4-16,-7 11-9 16,4 8-10-16,-6-3-9 15,2 2 4-15,10-9 13 16,11-2 18-16,11-8 1 15,15-1 9-15,9 5 16 16,6 2-7-16,14 5-6 16,9 0 0-16,22-3-9 15,15-6 0-15,15-5-3 16,0 2-2-16,31-1-2 0,18-6-4 16,23-7-2-16,12-8-3 15,17-10 0-15,20-11 1 16,14-12 12-16,21-6 6 15,17 0 7-15,15-6-2 16,12-1 1-16,21-5-3 16,19-11-3-16,18-14-2 15,13-4 0-15,13-18-4 16,7-12 0-16,7-2 3 16,11-6-2-16,6 2-1 15,6 4-1-15,-2 1 1 16,-4 6 3-16,-10 14-3 15,0 7-1-15,-7 4 1 16,7 0-1-16,1 4 1 0,-1-4-2 16,3 0 0-16,-6-15 2 15,0-18 0-15,-10-4 0 16,-11 2 1-16,-7-3 3 16,-5 2-3-16,-12-2 0 15,2-3-1-15,-8 2 0 16,-5-2-1-16,-5 1 0 15,-12-7-11-15,-8-8 3 16,-3-4 6-16,-11-11 3 16,-4-6 0-16,-12-10 0 15,-12-16-6-15,-17-5-1 16,-14-6 3-16,-15 6 4 16,-20 4 3-16,-23 4-1 0,-22 6 1 15,-24-1-3 1,-20-1 0-16,-17-1-2 0,-7-3 2 15,-10 1 2-15,-23 0 9 16,-9 4 2-16,-10 9-5 16,-3 4-7-16,-8 2 0 15,0-6-1-15,-1-4-1 16,-3-3-4-16,0-4 2 16,1 3 3-16,2 8 0 15,5 8 3-15,4 11-2 16,3 10-1-16,-4 8-6 15,-5 12-22-15,-19 4-163 16</inkml:trace>
  <inkml:trace contextRef="#ctx0" brushRef="#br0" timeOffset="210993.3417">11416 12977 195 0,'-10'0'30'16,"-3"0"-11"-16,-1 0 11 16,-1 0 2-16,-3 0-12 15,0-6-2-15,5 1-1 16,-3-1 5-16,2-5-5 15,2-2-4-15,-6-9 1 16,3-9 0-16,-7-17-7 16,-2-15-3-16,-3-14-3 15,-3-14 0-15,-7-13-1 16,1-5 1-16,2-5 0 0,-2-8 0 16,3 2-1-16,0 6 1 15,8-1 0-15,1 6 0 16,6-1 1-16,2-4 1 15,5 1 0-15,11-6-3 16,0-1 2-16,14 6-2 16,17 0 3-16,9-3-3 15,5 7 1-15,4 6-1 16,-4 6 0-16,4 10-1 16,-1 3-2-16,2 0 2 15,2 9 1-15,-3 8 0 16,-3 14 0-16,-9 10 0 0,-7 7 0 15,-9 16 0 1,-6 6 0-16,-9 11 0 0,-6 1 0 16,0 3 1-16,0 0-1 15,0 0 0-15,0 0 0 16,0 0 0-16,0 0 0 16,0 0 0-16,0 0 3 15,0 0-2-15,0 0 0 16,0 0 2-16,0 0 0 15,0 0-1-15,-12 3-2 16,-15 10 0-16,-5 3 0 16,-6 6 0-16,-8 9 0 15,-7 5 0-15,-6 5 0 16,-11 6-2-16,-11 4 2 16,-7 5-1-16,-6 5 1 0,-4-2-1 15,4-5 1-15,7-8 1 16,11-13-1-16,12-11 3 15,9-4-3-15,13 3 0 16,6-2-2-16,6-3 0 16,11-3 2-16,10-2-1 15,3-6-2-15,6-5-2 16,0 0-2-16,0 6-7 16,9 3 1-16,13 4 13 15,11 6 0-15,9 3 2 16,13 4-1-16,6 0 0 15,5 5 2-15,4 0-2 0,0 6-1 16,0-1-1-16,-1 1 1 16,10 3 1-16,-3-3-1 15,3 1 0-15,-4-2 0 16,-8-7 0-16,-5-3 0 16,-3-8 1-16,-13-6 1 15,-11-6 0-15,-6-3-1 16,-13-2 2-16,-5-1 0 15,-5 0-2-15,-6 0 4 16,0 4 2-16,0-4 3 16,0 0-2-16,0-16 2 15,0-23-6-15,0-13-4 16,3-6 0-16,-3-9 2 0,0-10-2 16,3-11 1-16,-3-7-1 15,3 0 1-15,0-1 1 16,0 9 0-16,-3-5-2 15,0 0 0-15,0 7-1 16,0 8-2-16,0 7 2 16,3 12 0-16,4 10 1 15,-4 10-2-15,0 7 0 16,0 8 1-16,2 4-6 16,-2 1-4-16,0 7-20 15,7 0-15-15,-1 9-48 16,0 2-110-16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18:05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10045 2966 175 0,'9'-2'100'0,"3"1"-98"16,-9-1 4-16,-3 2 28 16,0 0-5-16,0 0-8 15,0 0-9-15,0 0 1 16,0 0-1-16,0 0 3 16,0 0-5-16,0 0-4 15,0 0-2-15,0 0 0 16,0 0-3-16,0 0 1 15,0 0 4-15,0 0-4 16,0 0 0-16,0 0 0 16,0 0 2-16,0 0-2 0,3 0 0 15,-3 9-1-15,0 4 1 16,0 7 4-16,3 5-3 16,-3 0-1-16,3-2 1 15,0-2-3-15,0-1 1 16,1 4 2-16,-1-2-2 15,3 5 2-15,-2 7-1 16,0 3 3-16,2 7-3 16,-3 4 6-16,-3 1-5 15,4 0 1-15,-4 2-1 0,3 4-1 16,-3-2-2 0,0 2 1-16,0-1-1 0,3-4 0 15,-3-3 2-15,6-2-1 16,-3 3-1-16,3-2 7 15,-3 3 2-15,1 0-3 16,4 1-3-16,-2-2 1 16,-3 4 1-16,3 1-2 15,-3 2-3-15,-3 3 1 16,0 1 3-16,0-3-1 16,0-4 0-16,0-3-2 15,0 1 0-15,0-1 0 16,-3 7 1-16,-3-2 0 15,0 4-2-15,3 1 1 16,3-1 3-16,0 3-1 0,0-1-1 16,0 3-1-16,0 5 3 15,0-1-3-15,6 5 3 16,-6 7-1-16,0 8 3 16,0 6 0-16,0 4-3 15,0-3 1-15,0-2-1 16,0-1 2-16,-6-6-2 15,-3 2 1-15,3-9-1 16,0-5 1-16,3 0-3 16,0-2 2-16,-3 5-3 15,3 5 5-15,-4 4-4 16,4 9 2-16,0 7-3 0,-1 5 1 16,3 3 3-1,1-2-1-15,-3 2-3 0,3 3 4 16,-3 5-1-16,0 1 0 15,0-1 1-15,-1 0-2 16,-2 7-1-16,3 2 2 16,-3 2-2-16,0 8 0 15,-1-5 3-15,2 2-3 16,-4 3 1-16,3-4-2 16,0 7 2-16,3 1-1 15,3 3-1-15,0 5 1 16,0 5-1-16,0 5 1 15,6 7 0-15,3 3 1 16,-3-5-1-16,6-2 1 16,-6 0-2-16,3-11 0 0,4 1 2 15,-1-7-2-15,-1-4 0 16,5-5 2-16,2 0-2 16,0-3 2-16,-2 5-1 15,-4-6 1-15,2 2-2 16,-1 6 2-16,-4-11-2 15,0-3 0-15,3-7-1 16,-3-11 1-16,3-5 0 16,-2-2 1-16,4-1 0 15,-4 3 0-15,2 8 0 0,-3 4-1 16,-2 3 2-16,1 8 0 16,1-3 0-16,-3 2-2 15,-3-4 0-15,4-5 0 16,-7-12 2-16,3-3-2 15,-3-13 0-15,0-3 0 16,0-2 0-16,0-1 1 16,-3-8 0-16,-4-1 2 15,1-9-3-15,0-7 3 16,3-6-3-16,-3-9 1 16,0-11 0-16,3-12 0 15,3-3-1-15,0-5 0 16,-3-1 0-16,3-7-3 15,0 2-4-15,0-4-7 16,0 0-12-16,-3 0-12 0,-6 0-19 16,-4-29-51-16,-3-27-210 15</inkml:trace>
  <inkml:trace contextRef="#ctx0" brushRef="#br0" timeOffset="1191.2902">10239 2840 143 0,'-2'-3'85'0,"-2"2"-76"16,1 1 8-16,3 0 14 15,0 0-10-15,0 0-1 16,0 0 6-16,-3 0 5 16,3 0-5-16,0 0-6 15,0 0-3-15,-3 0-1 16,0 0-2-16,-6 6-7 16,-8 14-3-16,-3 9-3 15,-6 5 0-15,1 5-1 16,1 2 1-16,-1 7 0 15,-2-2-1-15,2 3 1 16,2-3-1-16,-2-4 0 0,1 0 0 16,2-2 0-16,-1 0 0 15,1-3 1-15,1-1-1 16,0-3-1-16,0-2-3 16,2-5-6-16,4-6-10 15,0-7-15-15,3-7-21 16,6-6-49-16</inkml:trace>
  <inkml:trace contextRef="#ctx0" brushRef="#br0" timeOffset="1461.0773">10105 2897 341 0,'0'0'0'16,"0"0"4"-16,0 0-4 16,0 2 14-16,6 12-10 15,4 6 6-15,5 5 3 16,3 9 1-16,7 4 4 16,4 7-6-16,-1 1-4 15,2 3-6-15,-3 1-2 16,4 3 0-16,-4 5-13 15,-5-1-36-15,-5 3-69 0</inkml:trace>
  <inkml:trace contextRef="#ctx0" brushRef="#br0" timeOffset="3645.6478">10273 15047 50 0,'-10'-11'62'0,"7"4"-24"15,3 5 3-15,0 2 6 16,0 0-11-16,0-2-11 16,0 2-14-16,0 0-1 15,0 0 4-15,0 0-4 16,0 0-5-16,0 0 3 16,0 0-1-16,0 0-4 15,0 0-1-15,0 0-2 16,0 0 0-16,0 0 0 15,6 0 1-15,4 2 0 0,-3 4 4 16,3-3 0 0,3 2 6-16,2 1 7 0,6-2 1 15,1 3-5-15,4-2-1 16,5 1-4-16,6-5 1 16,5 2-5-16,3-3 1 15,4 0 0-15,3 0 0 16,3 0-2-16,7-14 2 15,6-1 1-15,1-2 1 16,1-3-1-16,6-2 0 16,-1-2-1-16,8 1 1 15,-2-6-5-15,4 2 1 16,0 3-1-16,6 5 0 16,6 1-2-16,3 5 3 0,15 0-1 15,7-2-1-15,5-4 1 16,13-3-1-16,5-4-1 15,1 1 3-15,5 3 0 16,4 4 1-16,-3 6 2 16,2 3-4-16,-2 4-1 15,-9 2-1-15,-1 3 0 16,4 0 0-16,-3 0 1 16,6-4 0-16,7 3 1 15,3 1 1-15,7 0-2 16,-7 0-1-16,3 0 1 15,-3 0 1-15,-2 0 2 16,7 8 2-16,2 3 0 0,4-4 3 16,4 1-5-1,-5-7-4-15,4 2 2 0,-6 0 0 16,6-3-1-16,2 3 0 16,1 1 3-16,6 4-4 15,-8-5-3-15,-1 4 3 16,2 1 0-16,4-3 0 15,6 1 3-15,0-2 0 16,7 3-3-16,-5 0 0 16,-1 5 1-16,-4-5 0 15,0 4 1-15,3 0 0 16,2 0 0-16,5-4 0 0,-2-3-1 16,-1 2 2-1,-6 0-1-15,2-1 2 0,-4 0-2 16,1 1-1-16,2 5-1 15,-10 0-1-15,1 2 1 16,-7-2 0-16,4 0 3 16,-2-1-2-16,2-3 0 15,1-4-1-15,-2 2-1 16,-3-2 0-16,-5 5 1 16,-4 3 1-16,-3 0 0 15,-2 4 1-15,-3-8-2 16,-4 4-1-16,-6-3-1 15,-1-5 1-15,-3 0 1 16,-3-2 0-16,-2-1 1 16,5 0 0-16,0 0 1 0,-2 0-2 15,-3 3 0-15,-4 1 0 16,-8 0-2-16,-1-1 2 16,-7 4 0-16,-6-7 0 15,-6 1 0-15,-6 2 1 16,-12 1 0-16,-6 0-1 15,-12-1 1-15,-12 1-1 16,-13-1 0-16,-10 1-1 16,-13-4 0-16,-6 4 1 15,-5-4 1-15,-4 0 0 16,-1 0 0-16,0 0 2 16,0 0-2-16,0 0-1 0,0 0-1 15,0 0-1-15,0 0-1 16,2 0-2-16,-2 0-4 15,0 0-3-15,1 0-9 16,-1 0-3-16,2 0-5 16,1 0-1-16,2-4-9 15,1-9-5-15,4-9-70 16,-4-9-228-16</inkml:trace>
  <inkml:trace contextRef="#ctx0" brushRef="#br0" timeOffset="4341.4293">25625 14724 299 0,'-6'0'64'0,"6"0"-51"15,0 0 29-15,0 0-3 16,0 0-28-16,0 0 1 15,0 5 4-15,0-2-5 16,0 1-4-16,8 7 15 16,6 3-7-16,5 1-7 15,1 4 0-15,6 0-3 16,2 6 1-16,-1-1-1 16,6 0-3-16,-5-2 0 15,8-2-2-15,-2-4 1 16,0 0-2-16,-2-3 0 0,-5 2 1 15,-6 0 0-15,-3-8 0 16,-6 4 1 0,-1-4-1-16,-3 0 0 0,-5 1 1 15,1-5-1-15,-2 5 0 16,-1-5 0-16,1-2 2 16,0 3 0-16,-2-1 0 15,0 0-2-15,0 4 4 16,-4 5-1-16,-12 4 1 15,-6 0-2-15,-10 6 0 16,-5 0 0-16,-6 5-1 16,-4 1-1-16,-3-1 0 15,-3 3 0-15,-5-2-1 0,-6 5 1 16,0 1 0-16,4 2-1 16,8-5 0-16,10-6-1 15,8-3-5-15,13-12-13 16,8-5-12-16,5-2-15 15,7-3-31-15,1 0-138 16</inkml:trace>
  <inkml:trace contextRef="#ctx0" brushRef="#br0" timeOffset="7305.5234">12614 9396 287 0,'12'0'62'0,"-2"0"-59"16,-2 0-2-16,-8 0 18 15,0 0 3-15,0 0-7 16,0 0 2-16,0 0 3 16,0 0-4-16,0 0-2 15,0 0-7-15,3 0-5 16,-3 0 0-16,0 0-2 15,3 0-2-15,6 0 1 0,7 0 1 16,1 0 1 0,2 0 1-16,0 0-2 0,7 0 1 15,4 0 1-15,4 0-2 16,6 0 2-16,-1 0 2 16,0 0-4-16,-3 0 1 15,-4 0 0-15,-3 0-1 16,-2 0 1-16,-8-1-1 15,-3-1 1-15,1-3 1 16,-2 2-1-16,-7 3 1 16,-2-1 0-16,-3-1-2 15,1 2-2-15,-4-1 0 16,0 1-1-16,0 0-6 0,0 0-17 16,0 0-26-1,3 0-56-15,-3 0-136 0</inkml:trace>
  <inkml:trace contextRef="#ctx0" brushRef="#br0" timeOffset="19342.1454">15129 12974 452 0,'0'0'0'0,"-7"0"-30"15,5 0 30-15,2 0 7 16,0 0-7-16,0 0 0 16,23 0 2-16,6 0 2 15,10 3 2-15,6 2 3 16,6-2-2-16,12 0-1 0,4-3-4 16,6 0 0-16,3-11 0 15,0-11-2-15,-8-3-3 16,0-4-4-16,-4-2-13 15,-1-1-44-15,-11-5-99 16</inkml:trace>
  <inkml:trace contextRef="#ctx0" brushRef="#br0" timeOffset="20752.2191">13175 8962 45 0,'-6'0'74'16,"-1"0"-59"-16,1 0 11 16,3 0 26-16,0 0-2 15,-2 0-15-15,2 0-1 16,-3 0-6-16,-1-7-10 15,-2 3-6-15,-6-3 1 16,-3-4-2-16,-1 4-5 0,-4 0 5 16,1-1-2-1,-2 4-1-15,2-2 2 0,-1-2-3 16,1 4-1-16,-2 2-1 16,2 0 3-16,-4 2-3 15,-5 0-1-15,1 0-4 16,-7 4 1-16,-2 8-2 15,5 5 1-15,4-5 0 16,3 3 0-16,5 2 1 16,-3 3-1-16,2 6 2 15,0-1-2-15,7 4 1 16,3-4-2-16,2 5 1 0,5-1-2 16,-1 11 2-16,7 5-1 15,0 9 1-15,0 8-1 16,4 1 2-16,13 0-1 15,5-1 0-15,5-3-1 16,4-3 1-16,5-6-1 16,9 0 1-16,4-8 0 15,10 1 1-15,9-10-1 16,8-10 2-16,0-8-2 16,6-12 3-16,-10-3-2 15,-5-11 0-15,-3-19-1 16,-1-13 0-16,-2-12-1 15,-5-4 0-15,-5-7 1 16,-9-3 0-16,-9-5-1 16,-6-2 1-16,-15-3 2 0,-5 4-2 15,-7 0 0-15,-3 2 2 16,-21 0-2-16,-7 8 2 16,-5 8-1-16,-7 6 2 15,1 11 1-15,-4 7-2 16,1 10 1-16,-1 5-3 15,5 11-1-15,5 3-5 16,4 4-9-16,2 0 0 16,8 5-22-16,3 12-40 15,11 7-85-15</inkml:trace>
  <inkml:trace contextRef="#ctx0" brushRef="#br0" timeOffset="22169.3184">15901 12567 247 0,'-15'-7'24'0,"-11"-1"-21"16,-3 4 26-16,-4-6 3 15,-9-1-10-15,5 0-10 16,-4 2 3-16,-4-2 2 16,-5 2-5-16,-2 0 6 15,1 2-4-15,-4 7-10 16,3 0 0-16,4 0 1 16,5 4 1-16,4 14-2 15,4 0 6-15,2 4-5 16,7 5 0-16,-1 2-4 15,8 0 0-15,7 5 0 16,1 6-2-16,5 11 2 0,6 7-2 16,0 8 2-16,4 0 0 15,15 0-1-15,0 2 0 16,5 0 1-16,-2-5-1 16,10-4-1-16,-3-8 1 15,6-3 3-15,5-8-3 16,5 0 1-16,4-3 0 15,6-3 1-15,8 3 1 16,1-8-2-16,-3-4-1 16,2-8 1-16,-5-5-2 15,-4-11 2-15,1-1-1 16,-1 0 4-16,-2-13-2 0,-7-11-2 16,-3-13 1-16,0-7 0 15,-1-11-1-15,-2-8 0 16,1-7 1-16,-10-7 0 15,-5 4 1-15,-5 0 0 16,-11 7 0-16,-5 4 4 16,-4-1-2-16,0 0 1 15,-13 5 0-15,-10 4-1 16,-2 2 1-16,-2 1-1 16,-6 3-2-16,5 4 4 15,-5 3-5-15,1 4-1 16,0 1 0-16,-2 6-1 15,2 5 1-15,7 6 0 0,-1 5 1 16,6 3-2 0,-1 7 1-16,6-3-7 0,-1 5 2 15,3-1-5-15,3 0-4 16,3 0-10-16,-2 3-19 16,-1 0-45-16,3 0-135 15</inkml:trace>
  <inkml:trace contextRef="#ctx0" brushRef="#br0" timeOffset="24711.1701">18518 7679 340 0,'-6'11'17'0,"-3"-7"-9"16,2-4 13-16,7 3-4 15,0-3-4-15,0 3-8 16,2 1-1-16,12 6 5 16,5 2 11-16,11 4-4 0,6 0-5 15,4-4-3-15,7 0-1 16,5-3-3-16,3-8-1 15,-2-1 1-15,-1 0-2 16,-5 0 3-16,-5-1-2 16,-5-8 1-16,-8 4 0 15,-4-3 0-15,-2 2-3 16,-3 3-1-16,-2-1 0 16,-3 0 0-16,-3 0 0 15,-6 3 0-15,-2-1-4 16,-4 0-8-16,0 1-12 15,0 0-26-15,-10-2-125 16</inkml:trace>
  <inkml:trace contextRef="#ctx0" brushRef="#br0" timeOffset="25012.1222">18979 7531 272 0,'-9'0'45'15,"-2"0"-42"-15,2 7 22 16,-1 9 10-16,1 12-18 0,-4 9-2 16,0 7-4-16,4 0 3 15,5 1-1-15,4-5-5 16,0-1-6-16,0-4-2 15,0-4 0-15,7-2-1 16,-1-3-3-16,0-4-10 16,1-5-27-16,-4-6-42 15,0-7-42-15,1-4-60 16</inkml:trace>
  <inkml:trace contextRef="#ctx0" brushRef="#br0" timeOffset="25846.1124">19001 7193 6 0,'-25'-15'266'16,"2"2"-246"-16,1 1-4 15,-4 0 8-15,0 3-10 16,-4 1-6-16,0 7 3 16,2-1-4-16,-2 2 4 15,2 0 2-15,-2 0 1 0,1 9 2 16,4 2-5-16,-1 5-3 16,3 2-3-16,-1 2 0 15,2 8-2-15,0 7 1 16,5 3 1-16,-3 11 1 15,2-2-2-15,5 7-2 16,1 1-1-16,6-2-1 16,4 1 0-16,2 1-2 15,0 3 1-15,3-1 1 16,14 1 0-16,-4 0 0 16,6-4 0-16,3-5 2 15,0 0-2-15,5-3 1 16,6-4-1-16,-2-2 6 15,5-8-1-15,4-2 2 16,5-5-3-16,4-5-1 0,5-2 0 16,1-5-2-16,2-1 0 15,-2-5 0-15,-4-2-1 16,-2-5 0-16,-1 0 1 16,-2 0 2-16,0-11-1 15,2-8-1-15,-1-7-1 16,0-11 0-16,-1-10-2 15,-3-12 0-15,1 3 2 16,-4-1 1-16,-4 7-1 16,-5 5 0-16,-7 1 0 15,-8-5 2-15,-4 0 3 16,-8-9-2-16,-4-1-3 0,0-7 4 16,-3 0 0-16,-14 3 0 15,-5 6-1-15,-10 6-1 16,-4 6-1-16,-4 5 6 15,-8 0-3-15,-3 7 3 16,-4 3-6-16,-1 0 2 16,4 2 1-16,0 2-1 15,10-1-3-15,3 3 0 16,3 5-2-16,7 7 1 16,9 2 0-16,0 2 0 15,4 7-4-15,1 0-2 16,-2 1-7-16,5 0-6 15,-2 0-18-15,5 0-29 0,-1 2-64 16</inkml:trace>
  <inkml:trace contextRef="#ctx0" brushRef="#br0" timeOffset="26617.5484">21272 5755 283 0,'-8'-12'30'15,"1"2"-20"-15,5 10 19 16,2 0-22-16,0 0-3 15,0 0 6-15,17 0 5 16,2 0 2-16,13 7-2 16,2 0-3-16,12 0-6 15,8-1 4-15,-3-1-3 16,2-4-4-16,-4 2-3 16,-7 1 2-16,-1-1 0 15,-12-2 3-15,0 3-2 16,-9-4-3-16,-4 0 0 15,-8 0-1-15,-2 0-4 0,-3 0-13 16,-3-4-27 0,2-7-4-16,-2-1-70 0</inkml:trace>
  <inkml:trace contextRef="#ctx0" brushRef="#br0" timeOffset="26902.3783">21616 5495 310 0,'-1'0'10'0,"1"0"-5"0,-2 3 24 16,-2 19-13-16,-3 15-3 15,-4 11 6-15,-1 10-13 16,0 0-1-16,5-2 1 15,1-2-4-15,0-5-1 16,0-1-1-16,4 0 0 16,2-1 0-16,0-4 0 15,0-9-6-15,0-12-25 16,17-16-62-16,2-6-168 16</inkml:trace>
  <inkml:trace contextRef="#ctx0" brushRef="#br0" timeOffset="27915.8219">21764 5196 149 0,'-18'-19'52'15,"8"3"-33"-15,-7 5 25 16,5-1-24-16,-5 1 0 0,-2 2 6 16,0-1-9-16,-3 1-11 15,1 0 1-15,-2 3 4 16,0 1-5-16,0 3 5 15,2 1-2-15,0-1 5 16,1 2-3-16,-1 0-7 16,-3 0 0-16,-2 10-3 15,0 5-1-15,-3 6 1 16,3 1-1-16,-6 0 0 16,6 10 0-16,0-3 0 15,2 6 0-15,2 2-1 16,0 2 1-16,2 4 0 15,1-1 1-15,0 6-1 0,5-4 0 16,2 0 0 0,4 0 0-16,-1-1 2 0,5 1-2 15,1-3 0-15,3-4 0 16,0 1 2-16,0-2-1 16,1 3 1-16,8 2 4 15,5 3-3-15,-1 2 1 16,3-1-2-16,6 0 0 15,-3-1-1-15,8 0-1 16,-1-3 2-16,6-2-2 16,4-4 0-16,6-4 3 15,7-1-2-15,1-1-1 16,4-2 0-16,0-5 0 16,-4-2 0-16,0-7 1 0,-1-7-1 15,5-6 1-15,-3 0 1 16,4-3 4-16,0-13-4 15,-3-4 1-15,-6-2 0 16,-1-8-1-16,-3 0 0 16,3-6-2-16,1-5 0 15,-1-5 0-15,1-4 0 16,-7 0 0-16,-3-4 1 16,-8 4 3-16,-6-1-1 15,-7 6 4-15,-3-2 3 16,-6 1-2-16,-1 0-4 15,-5-8-2-15,0 1 0 16,0-7 0-16,-8 1-2 0,-10 6 2 16,-1 4 3-16,-7 5-4 15,1 4 0-15,-2 1 1 16,-1 2-1-16,3 8-1 16,-5 0 4-16,6 8 0 15,0 6-1-15,-3 0-3 16,2 3 0-16,-4 2-2 15,3 1 1-15,-6 3-1 16,1 0-2-16,-3 1 2 16,-2 1 0-16,-3 0-6 15,3 0 1-15,-1 2-7 16,6 1-4-16,3-1-14 16,8 1-34-16,-6-3-115 0</inkml:trace>
  <inkml:trace contextRef="#ctx0" brushRef="#br0" timeOffset="36017.6308">17535 1860 171 0,'10'-10'46'15,"-4"-1"-39"-15,-6 0 2 0,0 4 11 16,0 4 2-16,0 2 0 15,0 1-3-15,0 0-2 16,0-2-2-16,0 2 6 16,0 0-1-16,0 0-9 15,0 0-4-15,0 0 2 16,0 0-3-16,0 0-1 16,0 0-1-16,0 0 2 15,0 0-4-15,0 0-1 16,0 0 0-16,0 0 1 15,0 0-2-15,0 0 2 16,0 0 0-16,0 0-1 16,0 0 1-16,0 0 2 15,0 0 0-15,0 0-3 16,0 0 2-16,0 0 0 0,0 0-3 16,0 0 2-16,0 0-2 15,0 0 2-15,0 6-2 16,0 5 1-16,0 8 4 15,0 2-4-15,0 5 2 16,-3 2-2-16,0 2 2 16,0 2-3-16,-1 0 0 15,1 5 2-15,-5 1 0 16,3 0-1-16,-2 3 0 16,2-2 0-16,0-1 2 0,-1-3-3 15,3-4 2 1,0 1-1-16,3-2-1 0,-3 3 2 15,3-4-2-15,0 1 0 16,-4-4 1-16,3-1-1 16,1 0 0-16,0 4 1 15,-2 4 1-15,2 1 0 16,-1 1-2-16,1 0 4 16,0 0-4-16,0 0 2 15,0-1-2-15,0-1 1 16,0 1-1-16,0-1 0 15,0 4 1-15,0-2 0 16,0 1 1-16,0-1-1 16,1-5 0-16,1 0 2 15,-1-1-1-15,3 2-2 0,-4-4 1 16,3 4 0-16,-3 0 0 16,3 2 2-16,-3 2-3 15,0 3 0-15,0 4 2 16,0 2-1-16,0 1 3 15,0 2-2-15,-3-5 0 16,0-5 0-16,3-1-2 16,-4-2 1-16,4-2-1 15,0 1 0-15,0 4 2 16,0-1-2-16,0 7 1 16,0 2 2-16,0 0-2 15,0-1-1-15,0-1 0 0,0-2 2 16,0 1-2-16,0-1 2 15,0 2-1-15,0-3 1 16,0 0-1-16,-3-1-1 16,0-2 1-16,-1 1 2 15,0 0-2-15,1 0-1 16,-2 4 0-16,4 3 2 16,-5 3 0-16,0 3 1 15,-1 2-2-15,4-2-1 16,-4 0 3-16,6-5-1 15,-1 0-1-15,1-6-1 16,1 3 0-16,0-2 0 16,0-5 1-16,0 4-1 0,0 2 0 15,0 2 1 1,0 0-1-16,0-3 0 0,0-2 0 16,0-5 0-16,0 3 0 15,0-5 0-15,0 6 0 16,0 0 1-16,0 6-1 15,0 1 0-15,0 3 0 16,0 1 0-16,0 0 0 16,0 1 1-16,0-1-2 15,0 0 1-15,-3-1 0 16,-2 2 0-16,1 2 1 16,0 1-1-16,-2 5 0 15,3-3 3-15,0 4-3 16,0-1 0-16,-4-4-3 0,3-1 3 15,-3-2 3-15,4-8-3 16,-2-5 0-16,2-7 1 16,2-2-1-16,-2-2 2 15,0 2-2-15,0 2 0 16,0 4 1-16,3 3-1 16,0 6 1-16,0 4-1 15,0 2 0-15,0 5-1 16,0-3 1-16,0 0 0 15,0-6 0-15,0-5 0 16,0-3-1-16,0 3 2 16,0-2-1-16,0 2 2 15,0 3-2-15,0-3 0 0,0 5 1 16,3-1-1-16,-3 6 0 16,3 0 1-16,-3 0 0 15,3-5-1-15,-3 1-1 16,3-7 0-16,-3-3 2 15,0-4-1-15,0 1 0 16,0 1 1-16,0 6-1 16,0 4 0-16,-6 2 2 15,0 3 1-15,-5 0-3 16,5 0 0-16,-1-3 0 16,-1-5 1-16,3-3-1 15,-1-3 0-15,-3 1 2 0,2-3-2 16,-1 5 1-16,0-5 2 15,4 3-2-15,-5-8 1 16,3 4-1-16,-1-6 1 16,0 1-1-16,3 3 0 15,-1 4-1-15,-1-5 1 16,5 3 0-16,-3-4 0 16,1 0-1-16,0-2 0 15,0-2 0-15,0-3 0 16,3-3 2-16,0 3-2 15,0 0 1-15,0 0-1 16,0-1 1-16,0 1 0 16,0 8-1-16,0 0 0 0,0 2 2 15,0 5 0 1,0 3-1-16,0 4 1 0,0 0-2 16,0 4 0-16,0 0 0 15,0 3 2-15,0 4 0 16,0 0 0-16,0-10 1 15,0-2-3-15,0-2 1 16,0 0 1-16,0 2-2 16,0-2 3-16,0 3-3 15,0 6 1-15,0 0 0 16,0 4-2-16,0 1 1 16,0 3 0-16,0 1 0 0,6-4 1 15,-3 0-1 1,5-3-1-16,-2-8 1 0,0 0 1 15,0-3-1-15,1 0 1 16,-3-3 0-16,-1 3 0 16,0 0 0-16,0 3 0 15,-3-4 0-15,0 0-1 16,0 1 0-16,0-1 0 16,0 4 0-16,0-3 1 15,0 3-1-15,-3 4 0 16,0-5 1-16,0 1 0 15,-1 4-1-15,4-7 0 16,0 6 1-16,0-2 0 16,0-1-1-16,0-1 1 15,0 1 0-15,0 1 0 0,0 1 1 16,0 3-2-16,0-2 0 16,0-2-2-16,0 6 2 15,0-6 2-15,0 1-1 16,0-2-1-16,0 0-1 15,0 0 1-15,0 5 1 16,0-5 1-16,4-8-2 16,-1 1 1-16,3 3-1 15,0 4 1-15,-2 1 0 16,2 3-1-16,0 1-1 16,-2 5 1-16,-1-1 0 15,4-1 0-15,-4-1-1 16,0-2 0-16,-3-1 1 0,3-5-1 15,-3-2 2-15,0-5-1 16,0-7 0-16,0 0 1 16,0-6-1-16,0-1 0 15,0 1 0-15,0 2-1 16,0 1 0-16,0 7 0 16,0 3 0-16,0 1 1 15,0 7-2-15,0 0 1 16,0-3 0-16,0-2 1 15,0-1 0-15,0-2 0 16,0 0 0-16,0 1 0 16,0 3 0-16,0-5 0 0,0 4 1 15,0-1-1-15,0 2-1 16,0 7 1-16,-3-3 1 16,-6 3-1-16,-1-3 0 15,5-7 0-15,0 4-1 16,2-4 1-16,3 0-2 15,-1-1 2-15,1 0 0 16,0 2-1-16,0 2-2 16,0-3 3-16,0 2 1 15,0-5-1-15,0 0-1 16,0-7 1-16,0 7-1 16,0-5 1-16,0-3 0 0,0 5-1 15,0 0-1-15,0 3 2 16,1-2 1-16,-1-5-1 15,0 2-1-15,0-4 1 16,0-3 0-16,0 0 1 16,0-3-2-16,0-5 1 15,0 5 0-15,0 0 1 16,0-1-1-16,0 4 0 16,0-8 1-16,0 1-1 15,0-1 0-15,-1 2 0 16,1 1-1-16,-2-5 0 15,1 3 0-15,-2-5 1 16,3 6 0-16,-3 6-1 16,0 3 1-16,0 0-1 15,-4-3 1-15,4 1 0 0,-1-5 0 16,4 0 0-16,0 0-3 16,0-5 2-16,-1 0 1 15,1-5-2-15,-2-5-1 16,1 1 2-16,1-4-1 15,0 0 2-15,0 0 0 16,-2 0-1-16,2 0-2 16,0 0-6-16,0 0-7 15,-1 0-10-15,-2-7-27 16,-5-19-59-16</inkml:trace>
  <inkml:trace contextRef="#ctx0" brushRef="#br0" timeOffset="49325.1922">14148 6294 182 0,'7'-4'39'16,"-4"-2"-13"-16,-2-2 28 16,-1 5-2-16,0-2-11 0,0 5-9 15,0 0-4-15,0 0 1 16,0 0-8-16,0 0-3 16,0 0-5-16,0 0-8 15,0 0-2-15,0 0-2 16,0 0-1-16,0 0 0 15,0 0 0-15,0 0-2 16,0 0 1-16,0 0 1 16,0 0-1-16,0 0-1 15,0 0-1-15,0 0-3 16,0 0-3-16,0 0-1 16,2 0 0-16,6 0-1 15,1 0 11-15,4 0 0 0,-4 0 0 16,2 0 0-16,2-2 0 15,-1-3 0-15,1-2-2 16,-2-3 0-16,1-1 0 16,-5 1 2-16,-4-2 5 15,0 2 3-15,-3-3-7 16,0 3 5-16,-3-2-6 16,-10 2 4-16,-3-2-1 15,2 2-2-15,-1 3-1 16,6 2-1-16,0 5-5 15,1 0 3-15,4 0 3 16,-5 0-6-16,-1 8 3 16,1 6 0-16,2 5 1 15,3-1 0-15,4 1 0 0,0-5-1 16,0-1 2 0,0-1-3-16,11-7-1 0,4 0 2 15,4-5 3-15,5 0 0 16,-2 0-2-16,1-5 2 15,-4-7 0-15,-7-2-1 16,0 1 2-16,-9-1 2 16,-3 4 5-16,0-2-6 15,-3 4-2-15,-11 3 5 16,4 1-2-16,-6 4 0 16,-1 0-3-16,4 0 0 15,1 0-2-15,6 7 0 16,0-1 1-16,3 1 1 0,3-1-6 15,0 3 1 1,0-4 0-16,9 1 1 0,3-3 0 16,-1-3 0-16,2 0 2 15,-4 0 2-15,1-1 0 16,-4-11 2-16,-3 2 1 16,-3 1 3-16,0 1-4 15,0 3-1-15,-6 5 8 16,-7 0-6-16,-3 0-3 15,2 0 1-15,2 0-1 16,3 0 0-16,2 0-3 16,3 3 1-16,4-2 1 0,0-1-5 15,0 0 1 1,0 0-2-16,0 0-1 0,0 0-4 16,0 0 0-16,0 0 0 15,0 3-1-15,0 3-8 16,8 1-31-16,-2-2-112 15</inkml:trace>
  <inkml:trace contextRef="#ctx0" brushRef="#br0" timeOffset="49904.013">14030 5644 182 0,'0'0'55'0,"0"0"-42"16,0 0 24-16,0 0 2 16,0 0-21-16,0 0-12 15,0 0-3-15,6 0 11 16,12 0 7-16,9 0-9 16,2 0-4-16,13 0 1 15,4 0-7-15,6-2 6 16,4-3-3-16,-11-5 2 0,-8 2-5 15,-10 2-2 1,-10 1-1-16,-4 2 1 0,-10 1-1 16,0 2-2-16,-3 0-4 15,0-3-10-15,0 0-19 16,-14 0-37-16,-5-1-106 16</inkml:trace>
  <inkml:trace contextRef="#ctx0" brushRef="#br0" timeOffset="50211.804">14024 5401 267 0,'0'0'7'15,"0"0"0"-15,0 0-7 16,0 3 4-16,15 11 3 15,3 8 9-15,9 3-9 16,-1 2 6-16,6 4 3 16,-2 3-3-16,2-4-1 15,0 2 3-15,-2-6-8 16,-5-4-5-16,-4-3-1 16,-6-2-1-16,-4-7 0 15,-3-2-9-15,-3-4-11 16,-2-2-14-16,-3-2-29 15,0 0-14-15,0-7-77 0</inkml:trace>
  <inkml:trace contextRef="#ctx0" brushRef="#br0" timeOffset="50473.8471">14318 5415 162 0,'-3'-4'79'15,"0"4"-55"-15,3 0 10 16,-6 0 4-16,-8 0-18 16,-2 15-14-16,-14 9-6 15,-1 5 4-15,-3 7-2 0,5 6 1 16,1-1 0-16,4 2-2 16,5-6-1-16,3-4-4 15,8-2-1-15,2-8 1 16,0-3-9-16,6-5-7 15,0-5-28-15,0 0-30 16,0-5-60-16</inkml:trace>
  <inkml:trace contextRef="#ctx0" brushRef="#br0" timeOffset="52145.8354">17275 6052 125 0,'-33'4'46'0,"2"-4"-27"15,-2 0 38-15,7-2-2 16,0-5-19-16,-6-1-2 15,-2 1-12-15,-7-2-6 16,-2 1-4-16,-3 1-5 16,-8-1 2-16,-2 2-6 15,-2 3 1-15,-5 2-2 16,5 1 0-16,0 0 2 16,-3 0 0-16,-1 0-1 15,4 3 2-15,3 1-2 16,6 0-1-16,7-1 1 0,9 3-3 15,8-3 0 1,7-1-4-16,9-2 1 0,6 0-10 16,3 0-14-16,0 0-23 15,0 0-21-15,0 0-46 16,6 0 14-16</inkml:trace>
  <inkml:trace contextRef="#ctx0" brushRef="#br0" timeOffset="53039.4637">17428 6025 52 0,'0'-2'24'0,"0"1"17"16,0-1 10-16,0 1-5 15,0-3-6-15,0 4-4 16,0 0-3-16,-3-2-6 15,2 2-5-15,-1 0-13 16,-1 0-4-16,-1 0-5 16,3 0 3-16,-2 0 2 15,0 0 0-15,-6 0 0 16,-2 0 2-16,-5 0 3 16,-3 2-4-16,-7 8-1 15,-4 0 7-15,-1-1-4 16,-9-1-2-16,-2-1 3 0,0-2 3 15,-6 2-3 1,2-3-7-16,-3 2 0 0,0-1 1 16,1-2-2-16,2-3 1 15,1 0-2-15,-1 0 0 16,7 0 0-16,-3 0 0 16,6 0 0-16,5 0 0 15,-3 0 1-15,8 0-1 16,4 0 2-16,1-1 0 15,6-1 0-15,2-1-2 16,1-2-2-16,-2 5 1 16,1-3-4-16,1 0-3 0,0 2-1 15,0-3-12 1,3 3 0-16,2 1-24 0,1 0-43 16,3 0-108-16</inkml:trace>
  <inkml:trace contextRef="#ctx0" brushRef="#br0" timeOffset="53705.2323">16717 5822 190 0,'0'0'50'16,"0"0"-48"-16,0 0 12 15,0 0 27-15,0 0-19 16,0 0-6-16,-9 0 2 16,-9 3-3-16,-4 7-4 15,-8 8-2-15,-6 2-1 16,-8 8-3-16,-8 5-1 15,-7 2 0-15,-8 4 3 16,-2-2-2-16,5 3 3 16,0-6-5-16,14-6 0 15,13-9-2-15,15-2-1 0,6-5-1 16,8-6 0-16,5-2 1 16,3 1-4-16,0 2 1 15,0 0-2-15,0 6 4 16,11 1-3-16,14 1 4 15,8 3 0-15,13-2 3 16,5 0-1-16,5 2-1 16,9-3 5-16,-4 5-4 15,-3-2 2-15,-6 0-2 16,-9-5-1-16,-4 2-1 16,-9-8 2-16,-6-1-1 15,-3-2 3-15,-9-3-3 16,-4 1 1-16,-5-2-1 0,0 0-1 15,-3 0 0 1,0 0 0-16,0 0 1 0,0 0-1 16,0 0 0-16,0 0-1 15,0 0 0-15,0 0-1 16,0 0-5-16,0 0-1 16,0 0 2-16,0 0-15 15,0 0-5-15,0 0 12 16,0 0-17-16,0 0-17 15,0 0-78-15</inkml:trace>
  <inkml:trace contextRef="#ctx0" brushRef="#br0" timeOffset="56660.9823">21707 9183 175 0,'0'-7'45'0,"-6"-2"-23"15,-8 3 28-15,-3 2 5 16,5 4-23-16,2-2-8 16,-4 2-4-16,4 0 0 15,1 0-6-15,0 0-9 16,2 0-2-16,-3 6-3 15,6 11-1-15,1 6-3 0,3 10 2 16,0 0 2-16,0 3-1 16,3-6 0-16,8-8 0 15,2-6-6-15,-3-10 5 16,1-6-4-16,1 0 6 16,-3-4 3-16,0-20 0 15,-2-5 4-15,-3-5-5 16,-4 5 1-16,0 3 3 15,-3 8-3-15,-10 4 6 16,0 4-6-16,-7 4 4 16,1 6-7-16,1 0 0 15,0 4-2-15,8 10 1 0,1-2-3 16,5 2 2-16,4-3-1 16,0 0-7-16,7-3 4 15,11-5 6-15,2-3 0 16,4 0-1-16,-4 0-1 15,-4-11-4-15,-4-3 2 16,-6 2 4-16,-6 0 0 16,0 2-1-16,-3 6 0 15,-13 4-2-15,-11 0 0 16,-3 19 1-16,2 3 1 16,5 3-1-16,13-9 2 15,7-9-1-15,3-1-9 16,3-4 6-16,18-2 4 0,5 0 0 15,6-12 1-15,1-10 0 16,-4 0 0-16,-7 7-1 16,-11 5 0-16,-6 2 0 15,-5 8 0-15,0 0-2 16,-8 0-41-16,-3 0-41 16,-8 11-86-16</inkml:trace>
  <inkml:trace contextRef="#ctx0" brushRef="#br0" timeOffset="57133.4866">22226 8701 265 0,'-8'-2'16'16,"6"2"-7"-16,2 0 28 15,0 0-12-15,0 0-25 0,0 0 0 16,13 0 0-16,6 0 15 16,9 0 4-16,6 0-8 15,6 0-1-15,7 0 0 16,5 0-2-16,4-3-4 16,6-6 3-16,-3 3-3 15,1-1 0-15,-6-2-2 16,-4 2-1-16,-8 1-1 15,-5-3 0-15,-9 6-2 16,-5 2-3-16,-6-2-6 16,-8 0-5-16,-5 3-22 15,-4-1-17-15,0-2-41 0</inkml:trace>
  <inkml:trace contextRef="#ctx0" brushRef="#br0" timeOffset="57442.45">22534 8446 229 0,'0'0'26'16,"0"7"-19"-16,6 17 9 15,6 7 18-15,6 2-4 16,-3 3-2-16,4 2-12 15,0-3-2-15,4-4 4 0,1-3-7 16,1 2 1-16,2 0-5 16,0-1-3-16,-5-3 0 15,4-1-4-15,-7-3 0 16,-3-4-2-16,-1-6-5 16,-7-3-6-16,-4-4-10 15,-2-5-15-15,-2 0-30 16,0 0-35-16</inkml:trace>
  <inkml:trace contextRef="#ctx0" brushRef="#br0" timeOffset="57742.664">22883 8427 186 0,'-5'0'10'0,"2"0"-4"16,-4 8 25-16,-3 12-3 15,-5 7-1-15,-8 6-2 16,-3 7-4-16,-6 1-7 16,-2 3-3-16,-1 0-2 15,3-5-1-15,0-4-3 16,5-6-1-16,4 0-3 15,-1-3-1-15,4-2 0 0,-1-3-3 16,2-4-4-16,1-2-31 16,-1-4-72-16</inkml:trace>
  <inkml:trace contextRef="#ctx0" brushRef="#br0" timeOffset="59069.3897">17320 9610 23 0,'-3'-6'64'16,"3"6"-34"-16,0-3-11 16,0 3 3-16,0 0 3 15,0 0-14-15,0 0-7 0,0 0 8 16,0 0-1-16,0-1-9 16,0 1-1-16,0 0-1 15,0 0 10-15,0 0 4 16,0 0-1-16,0 0 0 15,0 0 0-15,0-2-2 16,0 1 0-16,11-2 0 16,6-1 10-16,7 0-12 15,6-3 5-15,4 4-6 16,9-1-4-16,8 4 0 16,9-3-4-16,-1 3 1 15,7 0-1-15,3 0 2 16,-1 0 0-16,4 0-2 15,3 0-1-15,0 10 1 0,5-1 2 16,-1-6-1-16,9-3 0 16,6 0 3-16,9 0 0 15,-3-5 2-15,-4-2-5 16,-7 3-1-16,-10 4-2 16,-8 0 1-16,-2 0-2 15,-5 0 2-15,5 7 2 16,2 2-2-16,10-6 2 15,4 3 2-15,-9-5-3 16,-4-1-1-16,-8 0 1 16,-7 0 0-16,-11 0 0 0,-9-1-2 15,-4-2 2 1,-6 0-1-16,-7 0 1 0,-1 0 0 16,-6 1-3-16,-6 2-9 15,1 0-19-15,-4 0-58 16,-4 0-95-16</inkml:trace>
  <inkml:trace contextRef="#ctx0" brushRef="#br0" timeOffset="59615.0292">19629 9352 123 0,'-1'0'131'16,"-1"0"-131"-16,2 3 0 15,0-3 11-15,0 5 4 16,16-2 9-16,10 7-2 15,5-2-11-15,8 4-1 16,3 2-2-16,4-3-2 16,-1 3 1-16,-2 1 0 15,-6-4-3-15,-5 8-3 0,-9-1-1 16,-4 4 1-16,-6 0-1 16,-6-4 0-16,-1 1 3 15,-1-5-2-15,-2-7 1 16,-3-3-2-16,0 5 0 15,0 0 0-15,-3 4 2 16,-12 0 6-16,-8 9-1 16,-3 0-3-16,-7 5-1 15,-3-2-3-15,-5 4 0 16,-1 4 0-16,-3-7-4 16,-1 2 0-16,7-4-2 15,4-3 5-15,8-7-2 16,10-3-2-16,8-3-2 0,6-5 1 15,3-3-10 1,0 0-21-16,0 0-29 0,0 0 4 16,3 4-4-16</inkml:trace>
  <inkml:trace contextRef="#ctx0" brushRef="#br0" timeOffset="61737.6511">17629 1468 133 0,'-8'-1'22'15,"2"-5"-21"-15,4 2 6 16,2 4 19-16,0 0 1 16,0 0-15-16,0 0-5 15,0 0 3-15,0 0 3 0,0 0-3 16,0 0-6-16,0 0 0 16,0 0-4-16,0 0 0 15,-3-3-7-15,-1-1-7 16,-3 0 7-16,1 1 6 15,-3 0-1-15,-2 3-10 16,-2 0-19-16,-2 0-41 16,-5 8-44-16</inkml:trace>
  <inkml:trace contextRef="#ctx0" brushRef="#br0" timeOffset="62345.5695">17490 1435 12 0,'0'0'16'15,"0"0"-11"-15,0 0 18 16,0 0-8-16,0-2-9 16,0 2-6-16,0 0 4 15,0 0 7-15,0 0-2 16,0 0 2-16,0 0 2 15,0 0 0-15,0 0 0 16,0 0-1-16,0 0 4 16,0 0 3-16,0 0-1 0,0 0-6 15,0 0-2 1,0 0-5-16,0 0 0 0,0 0-3 16,0 0 1-16,0 0-3 15,0 0-2-15,0 12 2 16,0 5 2-16,0 4 3 15,0 2-3-15,0 5 2 16,0 4-4-16,0 4 0 16,0 4 0-16,0 3 3 15,-5-3-2-15,2-5 3 16,-3-4 0-16,2-7-3 16,1-4 0-16,-3 1 2 15,0-2 5-15,0 3-2 16,-4 0-3-16,0 3-2 0,0-2-1 15,0 1 3-15,1-2-4 16,3 0 2-16,-1 0-1 16,2-1 0-16,2-4 0 15,0-7 0-15,1-1-1 16,2-3 1-16,0-3 0 16,0-1 1-16,0 2-1 15,0 0 0-15,0 0-1 16,0 0-2-16,-1 2-1 15,-4 2-3-15,1 0-46 16,-5-2-82-16</inkml:trace>
  <inkml:trace contextRef="#ctx0" brushRef="#br0" timeOffset="66109.3924">17626 1138 106 0,'-4'-4'22'16,"1"1"-7"-16,2 2 15 15,1 1 7-15,0 0-14 16,0 0-11-16,0 0-3 0,0 0 1 15,0 0 4 1,0 0 6-16,0 0-1 0,0 0-2 16,0 0-4-16,0 0 0 15,0 0-4-15,0 0-2 16,-2 0-3-16,2 0 2 16,0 0-4-16,-1 0 2 15,1 0 0-15,0 0 0 16,0 0-2-16,-2 0 0 15,2 0 1-15,0 0-2 16,0 0 2-16,0 0 2 16,0 0-3-16,0 0 1 15,0 0-2-15,-1 0 0 16,1 1-1-16,-2 6 0 0,2 5 2 16,-1 3 0-16,1 1 1 15,0-3 1-15,0 1-3 16,0 1 1-16,0 0-1 15,0 2 4-15,0 2-2 16,0 3-1-16,0-1-1 16,0-1 0-16,0 0 2 15,0 0-3-15,0 1 1 16,0-1 1-16,1 1 0 16,-1-3 0-16,0 2 2 15,0-1-1-15,0-4 0 16,0 1 3-16,0-4-3 15,0 2-2-15,0-1 3 0,0 1-3 16,-1 4 1-16,-1 2-2 16,1 2 1-16,1 0-1 15,-2-2 0-15,2 2 0 16,0 1 0-16,-1 2 1 16,1 0 0-16,-3-3 0 15,2-8-1-15,1-2 0 16,0-5 0-16,0 1 1 15,-3 1 0-15,3-1 1 16,-3 5 0-16,3 1 0 16,-6 3 0-16,3 4-2 15,-4 1 0-15,4 0 1 0,0 0-1 16,-1 2 1-16,3-1-1 16,-4 2 0-16,4 0 0 15,-2-2 0-15,0-1 0 16,0 0 0-16,0-3 4 15,0-2-4-15,3-1 1 16,-3-4 0-16,-1 1-1 16,4-6 0-16,0 2 0 15,-3 0 0-15,3 1 0 16,-4 4 2-16,1 3-2 16,0 3 0-16,-1 2 0 15,1 0 1-15,-2 0 0 16,1-2 0-16,0-1-1 0,1-2 0 15,0-2 0 1,3-4 0-16,-3-1 0 0,3-3 0 16,0 2 0-16,0 5 2 15,0 1-1-15,-3 5 0 16,3 1 5-16,-3 3-5 16,3 3 2-16,-4-2-1 15,3 4-1-15,1-5 1 16,0-3-2-16,0-3 0 15,0-4 0-15,0-4 1 16,0 2 0-16,0-2 0 16,0 2 1-16,0-2-1 0,0 4-1 15,0 4 4 1,-2-1-3-16,2 3 0 0,-1 0 0 16,1-1 1-16,0 2 0 15,-2-4-2-15,1 0 0 16,-2 2 1-16,2-3-1 15,1 1 1-15,0-2-1 16,-2 1 0-16,1 0 0 16,-1-1 1-16,1 1 0 15,1-2-1-15,-2 1 2 16,1-2-2-16,-1 2 0 16,1 2 0-16,1-1 0 15,-3 0 0-15,3 1 0 16,-3-2 0-16,3-3 0 15,0 1 0-15,0 0-1 0,0-2 1 16,0 2 0-16,0-1 0 16,0 3 1-16,-3 4-1 15,3 3 0-15,-3 0 0 16,3 2 0-16,-3 2 0 16,3 1 0-16,0 0 0 15,0-3 0-15,0 1 0 16,0-7 1-16,0 0-1 15,0-4 0-15,0 0 0 16,0-2 0-16,0 0-1 16,0-1 2-16,0 1-1 15,0 2 0-15,0 0 0 0,0 3 0 16,0 2 0-16,0 0 0 16,0-4 0-16,0-5 0 15,0-4 0-15,0-3 0 16,0 0 0-16,0-3 1 15,0 0-1-15,0 0 0 16,0 0-1-16,0 0 2 16,0 0-1-16,0 0 0 15,0 0 0-15,0 0-1 16,0 1 0-16,0 1 0 16,0 2 1-16,0 2-2 15,0 1 1-15,0 2-3 16,0-5-5-16,0 8-6 0,0-2-9 15,0 2-9-15,-14 3-11 16,4 2-22-16,-3-5-83 16</inkml:trace>
  <inkml:trace contextRef="#ctx0" brushRef="#br0" timeOffset="69071.187">18551 2056 205 0,'-13'1'77'0,"1"-1"-69"16,4 0-1-16,8 0 16 15,0 0-1-15,16-3-9 16,17-13 8-16,12-4-1 16,7-2-3-16,6 0-8 15,2 0-2-15,1-2-7 16,1-3 2-16,3 1-1 16,-9 2-1-16,-12 5-2 15,-16 8-11-15,-13 5-20 16,-12 2-29-16,-3-1-59 0</inkml:trace>
  <inkml:trace contextRef="#ctx0" brushRef="#br0" timeOffset="69341.9939">18902 1487 198 0,'2'0'6'0,"2"3"1"15,6 23 4-15,3 15 27 16,0 18-7-16,3 16-3 16,0 10-10-16,0 3 2 0,-3-6-1 15,4-1-7 1,-2-6-6-16,-2-6-1 0,1-4 0 16,-5-6-5-16,-1-8 0 15,-2-11-5-15,-1-11-6 16,-2-8-23-16,-3-8-16 15,0-7-37-15,0-6-118 16</inkml:trace>
  <inkml:trace contextRef="#ctx0" brushRef="#br0" timeOffset="69544.0472">18970 2045 76 0,'-3'0'227'0,"3"0"-226"0,-3 0 3 16,-8 27 8-16,-5 19 0 16,-10 13 3-16,-6 8-2 15,-1-3-13-15,1-6-1 16,6-9-12-16,5-10-24 16,9-16-84-16,12-17-67 15</inkml:trace>
  <inkml:trace contextRef="#ctx0" brushRef="#br0" timeOffset="69709.5649">19008 2165 191 0,'7'0'7'0,"3"8"18"16,2 6 27-16,5 3-33 15,2 3-19-15,-3-6-6 16,4 1-20-16,-1-8-31 15,-2-7-88-15</inkml:trace>
  <inkml:trace contextRef="#ctx0" brushRef="#br0" timeOffset="70293.7611">19194 1986 275 0,'10'-1'2'0,"6"-6"5"16,16-3 11-16,11-3-10 16,8-3-3-16,4-1-5 15,0 1 0-15,-10 3 1 16,-14 6-2-16,-10 3-2 16,-10 4 1-16,-5 0 1 15,-6 0 0-15,0 0 1 16,0 0 1-16,0 0 1 15,0 0-1-15,0 0 4 16,0 0 1-16,0 0 3 16,0 0 6-16,0 0 5 0,0 0-6 15,0 0-6 1,0 0-1-16,0 0-4 0,0 0-1 16,0 0-2-16,0 0 0 15,0 0 1-15,0 0 0 16,0 0-1-16,0 0 0 15,0 0 0-15,0 0-6 16,0 0-3-16,0 0 1 16,0 0-2-16,0 0 5 15,0 0 5-15,0 8 0 16,0-1 3-16,0 2-1 16,0 2 0-16,0 0 3 15,0 6-3-15,0 4 0 16,-11 7 3-16,-1 1 0 15,-4 7-2-15,-8-3 0 0,0 4 0 16,-9 0-2-16,-6 1 0 16,-3-2-2-16,-1-5 1 15,5-2-4-15,2-7-5 16,6-7-16-16,12-6-21 16,3-6-46-16,9-3-44 15</inkml:trace>
  <inkml:trace contextRef="#ctx0" brushRef="#br0" timeOffset="70473.8029">19275 2177 190 0,'3'0'8'16,"7"0"10"-16,3 0 22 16,8 0-9-16,6 0-5 15,6 3-14-15,-1 2-12 16,4-2 0-16,0 0-6 15,-3-3-11-15,-2 0-38 16,-1-3-167-16</inkml:trace>
  <inkml:trace contextRef="#ctx0" brushRef="#br0" timeOffset="70676.3357">19677 2067 251 0,'30'-10'29'16,"18"-8"-22"-16,10-3 22 0,10-3-7 16,2-2-18-16,4 2-4 15,-6-5 0-15,-1 4 0 16,-11-1-8-16,-10 4-8 16,-17 5-4-16,-10 4-33 15,-12 0-74-15</inkml:trace>
  <inkml:trace contextRef="#ctx0" brushRef="#br0" timeOffset="71089.7864">20142 1462 274 0,'0'0'13'15,"0"0"-13"-15,0 16 7 16,8 15 1-16,10 16-2 15,-3 11-2-15,4 16-4 16,-1 9 6-16,-6 5 4 16,0 3 1-16,0-3 0 15,-6-2-2-15,-3-4-5 16,0-9-3-16,-3-9-1 16,1-9 0-16,-1-6 0 15,0-10 0-15,0-4 1 16,-7-6 1-16,-20 0-2 0,-11-5 0 15,-11-3-6-15,-2-8-10 16,1-13 8-16,5 0 4 16,11-19 4-16,13-12 0 15,4-6-6-15,16-3 1 16,1 1 5-16,8-2 1 16,17 2 0-16,9-1 3 15,11 0 0-15,10-3-3 16,10-1-1-16,9-4-13 15,1 2-25-15,-7 7-125 16</inkml:trace>
  <inkml:trace contextRef="#ctx0" brushRef="#br0" timeOffset="72685.0951">25534 2275 175 0,'18'-17'39'16,"-11"15"-32"-16,-5 2-1 0,-2 0 22 16,0 0-6-16,0 0-9 15,0 8-8-15,0 11 5 16,0 10 2-16,0 15-1 15,0 12 0-15,-2 12-1 16,-4 13 5-16,2 14-6 16,0 12-2-16,4 11 0 15,0 6-2-15,0 5-1 16,10 4 0-16,1 5-2 16,-5 6 0-16,-5 6 4 15,-1 1-3-15,0 7 2 16,-14 4-2-16,-6-1 2 15,-1 3-1-15,1-12 3 0,8-6-5 16,2-8 4-16,6-8-6 16,4-6 0-16,0 6 2 15,3 8-1-15,8 6 0 16,-2 13-1-16,-7 4-1 16,-2-2 1-16,0-8 0 15,0-9-1-15,-2-16 0 16,-1-2 1-16,0-6 1 15,2-8-1-15,-1-6 3 16,0-14 1-16,-1-8-3 16,0-2 4-16,-2-7-1 15,-1-3-1-15,1-10-1 0,-1-6-2 16,1-7-1-16,2-10-5 16,0-7-7-16,3-16-24 15,-2-3-40-15,2-11-93 16</inkml:trace>
  <inkml:trace contextRef="#ctx0" brushRef="#br0" timeOffset="73339.997">25391 7529 228 0,'15'0'6'0,"9"0"-3"16,11 0 7-16,12-8-1 15,14-3-5-15,15 0-2 16,13-1 4-16,15-3 6 15,13 1 26-15,13 4 1 16,15-3-16-16,8 4-6 16,1 3-2-16,3 3-5 0,1 0-3 15,-4 3-6 1,2 0-1-16,1 0-1 0,-2 0 1 16,5 3 0-1,-2 9 0-15,4-1 0 0,4 2 2 16,0-5-2-16,-2 0 0 15,-7-2 0-15,-13 6 0 16,-9 2 3-16,-15 4 1 16,-9 4 5-16,-10 0-3 15,-5-2-2-15,-4-1-1 16,-8-2-3-16,-8-2 0 16,-9-3-2-16,-9-1 2 15,-1-1 0-15,1-6 1 16,3 4-1-16,3-5 1 0,4 5-1 15,0-1 2-15,-5 0-4 16,-3 3 1-16,-8-3 0 16,-3-2-4-16,-3 1-1 15,-1 0-1-15,-3-3-1 16,-5 1 1-16,-1-2-1 16,1-1-8-16,0-1-12 15,4 0-13-15,3 0-4 16,1 0-31-16,-1 0-18 15,-6 0 38-15,-7-1 42 16</inkml:trace>
  <inkml:trace contextRef="#ctx0" brushRef="#br0" timeOffset="73722.7678">30448 7455 309 0,'-4'3'10'0,"4"4"-10"16,0 0 13-16,6 5-3 15,12 5-7-15,10 3 2 16,8 1-3-16,10 1-1 0,5 6-1 15,3-5 2 1,4-1 6-16,-6-2-2 0,-7-2 3 16,-10 1 1-16,-10-6-2 15,-9 1-3-15,-8-3-2 16,-8 4 0-16,-10 8 0 16,-39 10 16-16,-28 11-11 15,-26 3-8-15,-8-2-16 16,-3-5 14-16,6-10-16 15,7-8-35-15,5-12-28 16,1-10-59-16</inkml:trace>
  <inkml:trace contextRef="#ctx0" brushRef="#br0" timeOffset="74493.6667">26417 4917 240 0,'18'0'14'0,"-4"0"-11"15,4 0 17-15,19 7 7 16,-7 1-8-16,1-3-2 16,-4-5 4-16,1 3-2 15,2-3 1-15,3 0-7 16,6 0 0-16,1-10-9 15,5-1-4-15,1 3-1 16,-6 6-11-16,-2 2-18 16,-7 0-58-16,-4 2-98 15</inkml:trace>
  <inkml:trace contextRef="#ctx0" brushRef="#br0" timeOffset="75072.2585">27483 6758 278 0,'16'0'23'0,"1"0"-7"15,14-12 24-15,9 1-1 16,11-3-18-16,14-2 1 16,7 1-2-16,1 3-5 15,5 3-10-15,-1 9-5 0,7 0-22 16,2 10-64-16</inkml:trace>
  <inkml:trace contextRef="#ctx0" brushRef="#br0" timeOffset="76435.5503">29023 4485 262 0,'-8'0'23'16,"6"0"-9"-16,2 0 29 15,0 0-17-15,6 0-25 16,20 0 14-16,13-3 5 15,13-4-2-15,9-5 0 16,8 4-5-16,6-6-1 16,6 4-8-16,1-3 5 15,-3-3-9-15,-4 3 0 0,-6-2-2 16,-5 1-1-16,-11 4-2 16,-17 5-9-16,-15-1-5 15,-12 5-24-15,-9-2-54 16</inkml:trace>
  <inkml:trace contextRef="#ctx0" brushRef="#br0" timeOffset="76714.1341">29679 4017 245 0,'-3'7'3'0,"-1"25"9"15,-1 19 3-15,-3 16 13 16,1 13-5-16,-1 5 3 16,-2 0-1-16,3-2-13 15,0-3-4-15,4-2-8 16,3-1-4-16,0-11-12 15,0-9-26-15,0-14-92 16</inkml:trace>
  <inkml:trace contextRef="#ctx0" brushRef="#br0" timeOffset="77357.6153">30464 3039 92 0,'-3'0'63'0,"3"0"-53"15,1 0 17-15,18 0 4 16,8-5-5-16,7-2-5 16,8-3-6-16,6 3 5 15,1-1-5-15,7-1 2 16,3-1-7-16,-1-2 3 16,5-1-3-16,1-2-3 15,3-2-5-15,2 2-2 16,-1-1 1-16,-12 2-1 0,-11 5-1 15,-17 1-6-15,-16 4-17 16,-12 2-25-16,0-5-111 16</inkml:trace>
  <inkml:trace contextRef="#ctx0" brushRef="#br0" timeOffset="77657.9681">31071 2528 195 0,'-2'-3'46'0,"2"2"-42"0,-1 1-2 16,1 0 8-16,-5 0-10 15,-3 10 0-15,-2 15 5 16,-2 14 1-16,-1 8 0 15,1 4 8-15,3 9-7 16,0 6 0-16,3 7 2 16,2 6-7-16,1-3-2 15,0-2-3-15,1 0-3 16,-2 4-9-16,-5 2-20 16,-3-1-75-16</inkml:trace>
  <inkml:trace contextRef="#ctx0" brushRef="#br0" timeOffset="83455.4164">28730 1211 16 0,'0'-1'31'15,"0"1"-11"1,0-2-4-16,0 2-4 0,0 0 6 15,0-1 3-15,0 1 3 16,0 0 2-16,0 0-3 16,0 0-6-16,0 0 1 15,0 0-9-15,0 0-3 16,0 0 2-16,0 0 2 16,0 0-2-16,0 0 0 15,0 0 0-15,0 0 3 16,0 0-3-16,0 0 5 15,0 0-2-15,0 0 1 16,0 0-3-16,0 0-3 16,0 0-4-16,0 0 0 15,0 0-2-15,0 0 0 0,0 0 0 16,0 0 3-16,0 0-3 16,0 0 0-16,0 0-1 15,0 0 1-15,-2 4 0 16,1 4 0-16,-2 3 2 15,-2 3-2-15,0-1 1 16,-1-1-1-16,0 1 1 16,-1 3 0-16,-3-3 0 15,0 1 2-15,1 0-3 16,-3-3 3-16,3 1 1 16,1-1-2-16,2 0 1 15,-1-3-3-15,3-1 1 0,-1 0 2 16,-1 2-2-16,0 0-1 15,-4 6 2-15,1 0-2 16,1-4 1-16,2 2-1 16,-1-1 3-16,1 4-3 15,0 1 1-15,1 4-1 16,-1-1 1-16,2 2 1 16,-3-1-1-16,2 1-1 15,-1 1 4-15,0 1-2 16,0-3-1-16,-1 1 0 15,1-3 0-15,0-3 0 16,0-1 2-16,0-1-1 16,-1-2 0-16,0 1-1 15,1-1 1-15,0 2 0 16,-4 3 0-16,0 4-1 0,0-2 1 16,0 0-1-16,4-5-1 15,-1 3 3-15,1-3-3 16,1-2-2-16,1-2 2 15,0-2 3-15,-1 1-3 16,2 2 1-16,-3 2 0 16,-2 3 0-16,0 2-1 15,-3 4 1-15,0 2-1 16,-3 2 0-16,-1 2 1 16,-2 2-1-16,2-5 0 0,1-1 1 15,2-6 2 1,2-1-3-16,0 0 2 0,3 0-2 15,-1 1 1-15,-2 3 0 16,2-1-1-16,-2 0 1 16,1 1-1-16,-1 2 2 15,-1 5-2-15,0-4 2 16,0 0-2-16,0-1 1 16,4-2-1-16,-4 1 1 15,4-4-1-15,1 0 0 16,0-5 0-16,0 3 0 15,2 3 0-15,-1 1 0 16,-1 4 0-16,-2-1-1 16,1 3 1-16,1 0 0 15,0-1 0-15,-1 0 0 0,2 1 0 16,-2 0 0-16,2 1 0 16,1 1 1-16,-2-2 0 15,1-9-2-15,2-4 1 16,0-2 0-16,3-4 0 15,-1 0 1-15,1 1-1 16,-3-1 0-16,2 2-1 16,-1 2 1-16,-1 5 0 15,0-1-2-15,-1 4 2 16,-3 2 2-16,3 1-2 0,-3 0 0 16,4-2 0-1,0-2 0-15,0 0-1 0,1-4 1 16,1 2-1-1,1 0 1-15,-2 2 0 0,2 6 0 16,-1 6 0-16,-1 2 1 16,-1 3-1-16,0 1 2 15,-1-1-2-15,-5 2 0 16,3 3 0-16,-2-3 0 16,2-2 0-16,-1-7 1 15,1-6-1-15,3-5 0 16,-1-2-1-16,0-3 1 15,1-1 0-15,0 3 0 16,2-2 0-16,-1 6 0 16,-2 1 0-16,1 0 0 15,-1-1 0-15,1-1 0 16,0-1 0-16,1-3 0 0,-1-2 0 16,2 0 0-16,-1-4 0 15,1 2 0-15,1-2 0 16,0 1 0-16,0 2 0 15,0 1 0-15,-2 1 0 16,2 0 0-16,-1-1 0 16,1-2 0-16,0 1 0 15,0-2 0-15,0 2 0 16,-2-3 0-16,1 1 1 16,-3 1-2-16,2-2 1 0,0 3 0 15,1-2 0 1,1 6 0-16,-3-1 0 0,0 1 0 15,0 1 0-15,0 0 0 16,1-1 0-16,-1 0 0 16,2-2 1-16,-2-1-2 15,3-1 0-15,-3 0 1 16,3-1 0-16,0 1-1 16,0 2 1-16,0-1 0 15,0 2 0-15,0-2 0 16,0-2-1-16,0 5 1 15,-1-1 1-15,-1 0 0 16,1 2-1-16,-1-3 0 16,2 2 0-16,0-1-1 15,0 0 1-15,0-1-4 0,0 4 3 16,3 2 1-16,7 2-1 16,2 2 2-16,5 4-2 15,-5 2 1-15,0 1 0 16,-2-2 1-16,-4 0-1 15,-1-3 0-15,-5-3 1 16,1-2-1-16,1-1 1 16,-1 0-1-16,4 3 0 15,0 2 0-15,4 5 2 16,2 1-2-16,5 4-3 16,1 1 3-16,2 3 0 15,-1-1 1-15,-2-4 1 0,1-2-2 16,-5-5 0-16,-2-4 2 15,-1-3-2-15,-2-1 1 16,1-4 0-16,0 3-1 16,0-2 1-16,1-1-1 15,0-1-2-15,1 3 2 16,0-4 0-16,-3 2 2 16,1 4-2-16,0-3 0 15,1 5 0-15,2 5 1 16,1 0 0-16,1 1-1 15,4 1 1-15,2 4-1 16,5-1 3-16,0 2-3 16,3-1 0-16,-2-1-3 0,4-2 3 15,-3 2 0 1,0-5-1-16,-1 0 0 0,0-2 2 16,4-1-1-16,-4 1 4 15,7 0-2-15,2 0 0 16,-2-3-2-16,3 3 1 15,-4-3-2-15,2-2 1 16,-2-1 0-16,1-1 0 16,-3-1 0-16,3-1 0 15,-2 2 0-15,-1-2 0 16,1 3 1-16,0 2-1 16,0-1 1-16,3 2 3 0,3-1-4 15,0-1 1 1,-1 4 1-16,3-1-2 0,2-2 0 15,2-3 2-15,4 4-2 16,0-5 0-16,5 5 1 16,-2-2-1-16,-1 1 0 15,-5-1 0-15,0 1 0 16,-5-1 0-16,1-1 0 16,-2 2 1-16,4-7-1 15,4 0 1-15,6 0 0 16,4-2 0-16,5 1 1 15,-2 0-1-15,2 1 0 16,-3-1 0-16,-1 0-1 16,-2-5-1-16,-5 5 1 15,0 0 0-15,0-3 0 0,-2-1 0 16,0 4 1-16,-2-2 0 16,1 0 0-16,4 1 1 15,7 1-1-15,4-3-1 16,0-1 0-16,-1-1 0 15,-4 5-2-15,-1-4 2 16,-1 1-1-16,-2-2 1 16,-1 0-1-16,0 1 1 15,0 0 0-15,-1-3 1 16,1-2 0-16,3-1-1 16,1 0 0-16,3 0 0 15,2 0 0-15,1 0-1 0,0 0-1 16,0 0-1-16,-4-4 1 15,1-2 2-15,1 3-2 16,0 0 2-16,-2 0 0 16,-2 3 0-16,-12-2 0 15,-5 2 0-15,-8 0-1 16,-10 0 0-16,-8 0 1 16,-3 0-1-16,-6 0-2 15,-1 0-4-15,-1 0-1 16,2-9-4-16,-1-16-41 15,-2-14-190-15</inkml:trace>
  <inkml:trace contextRef="#ctx0" brushRef="#br0" timeOffset="87123.8477">28963 2257 127 0,'-2'3'48'0,"2"-3"-29"16,0 0 10-16,0 0 9 0,0 0-12 16,0 0-4-16,0 0-3 15,0 0 2-15,0 0-1 16,0 0-11-16,0 0-9 15,17 0 0-15,12 0 3 16,12 0 4-16,3 0-2 16,1-3-2-16,0 2-2 15,-3-1 1-15,-2 1-2 16,-2-1 1-16,-9 2-1 16,-5 0 0-16,-3-2 0 15,-8 2 0-15,-1 0-4 16,-3-2 4-16,-4 2-11 15,1 0-3-15,-2 0-4 0,3 0-11 16,0 0-11-16,-3 0 5 16,1 0-16-16,-4 0-27 15</inkml:trace>
  <inkml:trace contextRef="#ctx0" brushRef="#br0" timeOffset="87657.8291">29236 2064 9 0,'0'2'74'0,"0"-1"-67"16,0 2 8-16,0 3 5 15,0 1-7-15,0 6 1 16,0 5 5-16,0 7 4 16,0 7-1-16,0 9-7 15,0 9-11-15,-2 11-4 16,-10 9-13-16,-7 4-20 0,-2 6-35 16</inkml:trace>
  <inkml:trace contextRef="#ctx0" brushRef="#br0" timeOffset="88857.2584">27826 3027 87 0,'1'0'43'0,"-1"0"-24"15,0 0 13-15,-1 0 2 16,-13 0-25-16,-6 0-5 16,-3 0-1-16,-4 1 10 15,-3 3-3-15,-4 1 6 16,-6-1 5-16,-6 4-3 15,-14 4-10-15,-9 6-3 16,-14 4-3-16,-5 4-2 16,-3 1 2-16,-2 2-2 15,7-1 4-15,5-3-1 16,8 0 1-16,15-4-3 0,4-3 0 16,6-3-1-16,5 3-2 15,4-2 2-15,4-4-4 16,12 0 1-16,7-2-7 15,8-1-9-15,5-1-21 16,3 2-36-16,0-4-39 16</inkml:trace>
  <inkml:trace contextRef="#ctx0" brushRef="#br0" timeOffset="89202.1979">26874 3117 166 0,'0'-1'19'0,"0"1"-18"15,0 0 24-15,-10 0 2 16,-13 10-15-16,-13 12-8 16,-5 10-1-16,-4 3 5 15,0 1-3-15,6 1 2 16,6-3-2-16,8-5-5 15,4 0 0-15,8-4 1 16,1-5-1-16,7-3-1 16,5-4-3-16,0-4 2 15,9 1 2-15,12-2 0 16,8 0 0-16,2-3 6 0,3-4-6 16,1 0-2-1,-4-1-3-15,-3 0-6 0,-2 0-26 16,-6 0-41-16,-5 0-61 15</inkml:trace>
  <inkml:trace contextRef="#ctx0" brushRef="#br0" timeOffset="90101.9737">26392 2541 104 0,'11'-2'8'16,"0"-1"10"-16,-2-1 10 15,-3 0 12-15,-1 2-18 16,-4 2-4-16,-1 0-1 15,0 0-4-15,0 0 2 16,6-1-3-16,2 0-4 16,7-1-3-16,9-1-3 15,7 2 1-15,5-1-1 16,4 1-2-16,0-2 0 16,2 1 0-16,1-2 1 15,-1 0-1-15,3-1-1 16,3 1-2-16,-3-3 0 0,-1 4-12 15,-5 1-12 1,-5 2-37-16,-5-1-82 0</inkml:trace>
  <inkml:trace contextRef="#ctx0" brushRef="#br0" timeOffset="97097.8696">4884 3168 153 0,'-16'-6'36'0,"2"4"-23"0,1-4-12 16,10 6 3 0,3 0 1-16,0 0 1 0,0 0-3 15,0 0-3-15,0 4 0 16,0 12 3-16,3 12 13 16,10 8-2-16,1 15 1 15,-2 13 4-15,3 16-12 16,-6 14 3-16,1 9-5 15,-1 8 1-15,-3-1 1 16,-3 5-3-16,-3 1 1 16,0 9 2-16,0 3-5 15,0-1 1-15,0 8 7 0,5 1 1 16,-2 5 1 0,2 3-4-16,0-9-6 0,4-6 3 15,0 0-4-15,1 6-1 16,1 5 1-16,-2 6 1 15,1 3-2-15,-1-9 0 16,0-7 0-16,1-11 0 16,-2-8 0-16,4-8 0 15,1 3 0-15,2 8 0 16,0 1 0-16,0 10 0 16,0-6 1-16,-3 0 3 15,-3 1-4-15,4-4 0 16,-1-3-1-16,-1-12 1 15,2-12-3-15,-7-12 2 16,3-10-1-16,-6-1 1 0,-3-1-1 16,0-7 2-16,0 2 0 15,0-9 0-15,0-1-2 16,0-10 1-16,0 1-1 16,0-11-1-16,0-4-3 15,9-10-8-15,-3-12-11 16,3-4-11-16,0-3-10 15,1-7 2-15,1-15-35 16,-5-2-31-16</inkml:trace>
  <inkml:trace contextRef="#ctx0" brushRef="#br0" timeOffset="97825.627">5226 8239 133 0,'3'0'0'15,"3"4"-13"-15,3 1 13 16,9 0 4-16,0 2 2 15,4-3 1-15,11-3 5 0,3 3-1 16,10-3 13 0,6-1-7-16,5 0 3 0,3-5 6 15,4-9-15-15,4-1-2 16,7-2 4-16,4-2-3 16,2 7 8-16,-4 2-10 15,-2 6 0-15,-4 0-4 16,1 4-2-16,4-3 0 15,6 1-2-15,9-4 7 16,14 0 14-16,8-2-10 16,0 0-5-16,-2 7-5 15,-4-1 1-15,1 2 2 16,-4 0-1-16,-4-1-3 16,-3-1 2-16,-3-4 2 0,-3-4-4 15,0-1 1-15,6-4 1 16,-3 1 2-16,6 2 0 15,-5 8 1-15,-8 2-3 16,-11 2-1-16,-12 0-1 16,-10 0 0-16,-6 0 0 15,-7 3 0-15,-5 0-1 16,0-3 0-16,0 0 1 16,0 0-1-16,-2 0 1 15,-4 0 0-15,0 0 0 16,-2 0 1-16,-1 0-1 15,4-3-1-15,-1 3 0 16,3 0 1-16,-4 0-1 0,0 0-2 16,-2 0 0-1,-8 6 3-15,1 0-1 0,-1-1 0 16,-1 0 1-16,3 2-3 16,-2-2-5-16,-2-3-10 15,-7-1-8-15,-4-1-16 16,-3 0-56-16,-3 0-50 15</inkml:trace>
  <inkml:trace contextRef="#ctx0" brushRef="#br0" timeOffset="98177.7204">8941 7748 306 0,'0'0'21'0,"0"0"-21"16,0 0-8-16,8 0 8 15,14 4 5-15,3 4-4 16,8 2 0-16,3 4 1 16,1 2 3-16,-1 1-4 15,1 6 5-15,-7 0-4 16,0 2 2-16,-8 0-2 15,-5-2 2-15,-1 2-2 16,-10 0 4-16,-6 1-1 0,0 3 9 16,-13 7 3-16,-17 2-8 15,-3 2-9-15,-4-3 0 16,1-1-5-16,-6-4-20 16,-1-6-23-16,-2-7-61 15,-7-10-108-15</inkml:trace>
  <inkml:trace contextRef="#ctx0" brushRef="#br0" timeOffset="99287.3346">6176 6217 191 0,'8'-4'50'16,"-8"2"-50"-16,1 2-16 16,2 0 16-16,2 0 6 15,7-1-2-15,4-4-1 16,8 1 4-16,7-1 1 16,2-3 1-16,6 1 3 15,0-4-3-15,4 0 9 16,-1-4-3-16,1 3-5 15,-4 2-8-15,-8-1 1 16,-1 5-2-16,-9 1-1 0,0 1-4 16,-2 1 3-1,-10-1-4-15,2 4 0 0,-7-3-13 16,-4 0-9-16,0 1-7 16,0-1-90-16</inkml:trace>
  <inkml:trace contextRef="#ctx0" brushRef="#br0" timeOffset="99924.4322">6461 5884 132 0,'0'0'51'16,"0"0"-46"-16,0 0 5 0,0 0 23 15,0 0-10-15,0 0-17 16,2 0-5-16,1 11 0 15,3 11 6-15,0 0 5 16,1 7-8-16,-1-3-4 16,3 3 3-16,0 0-3 15,0 2-1-15,3 5 1 16,-3 6-4-16,4 7-5 16,-2 6-12-16,-2 2-28 15,-2-4-38-15</inkml:trace>
  <inkml:trace contextRef="#ctx0" brushRef="#br0" timeOffset="101341.0205">7659 7161 264 0,'-10'0'48'16,"4"0"-34"-16,6 0-1 15,0 0 1-15,0-4-12 16,21-4 0-16,7-5 11 16,11-4 5-16,13-1-2 15,11-3-3-15,10-1-3 16,15-4 1-16,3-4-5 0,-3 1-5 16,-10 2-1-16,-10 5 0 15,-17 6-5-15,-12 8-4 16,-12 1-3-16,-11 6-14 15,-7-1-32-15,-9-3-100 16</inkml:trace>
  <inkml:trace contextRef="#ctx0" brushRef="#br0" timeOffset="101567.9229">8219 6464 77 0,'-8'0'232'0,"5"0"-232"16,3 14 3-16,0 20-3 0,0 12 13 16,0 13 2-16,3 7 0 15,8 15-1-15,-2 4-5 16,4 3 1-16,-1-8-10 16,3-5-1-16,-3-6-11 15,-3-1-13-15,-3-2-26 16,-6-2-80-16</inkml:trace>
  <inkml:trace contextRef="#ctx0" brushRef="#br0" timeOffset="102353.8331">5235 7389 169 0,'-3'0'48'0,"3"0"-41"16,0 0-3-16,0 0 3 16,0 0 2-16,3 0-4 15,12 0 3-15,9 0 3 16,4 0 5-16,11 0-11 16,4-4 1-16,8-5 1 15,6-1-5-15,-2-1-2 16,-3-3 0-16,-4 2-1 15,-5 5-3-15,-6-4-20 16,-4 0-23-16,-3-5-91 16</inkml:trace>
  <inkml:trace contextRef="#ctx0" brushRef="#br0" timeOffset="102850.8127">6184 7777 227 0,'6'0'65'0,"6"0"-60"15,7-7-3-15,5-3 8 16,4-3-1-16,5 0-3 16,3 2 0-16,6 0-3 0,-2 2-1 15,2 0 1-15,-2 0-3 16,0 2-3-16,-1-3-1 15,-3 1-15-15,-3-4-35 16,-8-3-100-16</inkml:trace>
  <inkml:trace contextRef="#ctx0" brushRef="#br0" timeOffset="105168.1066">6345 2662 240 0,'6'3'61'0,"-6"-3"-61"15,0 0-11-15,0 1 11 16,0 11 0-16,0 8 1 15,3 11-1-15,7 15 4 16,1 7 2-16,1 12-1 16,4 5 0-16,1 6-3 15,-1 2 0-15,-4-2-2 16,0 1-3-16,-6 1-6 16,0-12-36-16,-3-16-109 15</inkml:trace>
  <inkml:trace contextRef="#ctx0" brushRef="#br0" timeOffset="105527.4797">6767 2884 299 0,'0'0'0'0,"0"0"-12"16,-6 0 9-16,-16 9 0 15,-11 9-1-15,-7 8 5 16,4 3-1-16,5 1 4 16,4 1-1-16,4 2 2 15,4 0 0-15,4-6-2 16,3-5 1-16,6-8-2 0,6-5-2 16,0 0 0-1,6 2 0-15,12 2 5 0,10 0-1 16,8 0 6-16,0-3-6 15,6 1 4-15,1-1-3 16,-4 1-1-16,-5-2 1 16,-4-2-5-16,-3 2-2 15,-5-2-8-15,1 0-8 16,-4-3-25-16,3-4-87 16</inkml:trace>
  <inkml:trace contextRef="#ctx0" brushRef="#br0" timeOffset="105751.9945">7286 2798 198 0,'0'-3'90'16,"0"3"-86"-16,0 0-2 15,0 2-2-15,-7 27 10 16,-17 20-10-16,-10 20 6 15,-2 8-5-15,3-1 0 16,8-11-2-16,5-8-1 16,4-13-19-16,7-15-49 15,6-21-82-15</inkml:trace>
  <inkml:trace contextRef="#ctx0" brushRef="#br0" timeOffset="106068.0844">7209 2840 220 0,'6'0'4'15,"7"18"-4"-15,4 2 9 16,2 9 8-16,3 1 5 16,1 3-16-16,-1-1 6 15,2-4-3-15,-6-4-5 16,3-9 1-16,-5-5-2 15,-4-7-1-15,-4-3 4 0,-5 0 5 16,-3 0-3-16,3 0 4 16,1-13 10-16,2-20 2 15,3-11-19-15,0-9 1 16,3 5-5-16,-6 7-1 16,0 6-17-16,3 7 5 15,-2 8-17-15,5 1-59 16,-1 2-174-16</inkml:trace>
  <inkml:trace contextRef="#ctx0" brushRef="#br0" timeOffset="106307.7433">7855 2532 113 0,'0'4'131'0,"0"6"-131"15,0 9 0-15,-9 14 13 16,-9 12 12-16,-4 10-15 16,-7 4-5-16,-1 2-4 15,-1-1 2-15,7-5-3 16,2-7 0-16,8-10-2 16,4-11-3-16,1-12-14 15,3-5-25-15,3-10-67 16</inkml:trace>
  <inkml:trace contextRef="#ctx0" brushRef="#br0" timeOffset="106644.4877">7740 2658 157 0,'3'0'45'15,"7"0"-43"-15,7 8-2 16,5 11 8-16,5 5 1 15,6 8 1-15,1 2-1 16,8 3 5-16,1 1-4 16,-1-2-3-16,-3-7 2 15,1-1-1-15,-10-10-5 0,-2-6 7 16,-8-9-3 0,-4-3 3-16,2 0 6 0,0-19-1 15,4-14 9-15,5-16-3 16,7-11-10-16,5-10-5 15,0-7 2-15,4 0-8 16,2 2 0-16,-3 10-2 16,-2 12-8-16,-10 15-10 15,-2 12-8-15,-11 9-48 16,-8 3-200-16</inkml:trace>
  <inkml:trace contextRef="#ctx0" brushRef="#br0" timeOffset="110440.425">5647 4794 44 0,'-3'0'26'0,"3"0"-9"16,0 0-2-16,0 0 0 15,0 0-6-15,0 0-3 16,-3 0-1-16,3 0-2 16,0 0 1-16,0 10-3 15,0 5 3-15,0 9 0 16,0 0 3-16,-3 2 1 0,3 5 1 15,-2 0-4 1,-1 5 2-16,-3-3-2 0,3 0-1 16,-4-3-1-16,1-1 0 15,3-3-3-15,3 4 1 16,-3-1-1-16,3 3 3 16,-3 2-2-16,0 3 2 15,0 1 0-15,0-4-1 16,3-4-1-16,-4-4-1 15,-1 4 2-15,2 2 1 16,-3 4-1-16,3 1 1 16,0 4-2-16,0-4 1 15,3-1-2-15,-3-3 0 16,0 2 0-16,3 0 0 16,-4-1 0-16,4 1 0 0,0 1 0 15,0-4 0-15,0 3 0 16,0 0 2-16,0-1 0 15,0 0 3-15,0 4-2 16,-3 2-2-16,3 1 0 16,0-1 1-16,0 1-4 15,0-7 2-15,0 0-3 16,0-4-5-16,0 2 3 16,0 2-7-16,-3 3 0 15,0 6-11-15,-2 3-15 16,1-2-36-16</inkml:trace>
  <inkml:trace contextRef="#ctx0" brushRef="#br0" timeOffset="111527.5732">5596 6499 20 0,'0'0'41'15,"0"0"-26"-15,0 0-5 16,0 0-2-16,0 0 2 0,0 1 7 15,3 3 6-15,9 2 4 16,4-2 3-16,1 3-9 16,2-3-3-16,-2 4-5 15,-1 0-1-15,-1 2-5 16,6 0-1-16,1 3 1 16,8 5-4-16,1-4 3 15,2 5-5-15,6 0 6 16,-3-2-7-16,-2 5 3 15,-4 0-2-15,0 5 2 16,1-1 0-16,-4 5-3 16,3-4 1-16,-2 2 2 15,5 5-2-15,0-1 0 16,0-1 5-16,-2-3 0 16,2 1 2-16,1-1-4 0,-3-3-1 15,-1 2 0-15,-1 4 1 16,-1 0 3-16,-1 5-3 15,4 3-3-15,-4 1 3 16,6 2 1-16,-2 1-3 16,2-7 0-16,-3 1 4 15,6-6-6-15,-1-3 3 16,-5 1 4-16,3-1-6 16,-2-4 1-16,-5-3-1 15,2-1-1-15,-7-2 0 16,-2-3 0-16,-2 1 2 15,2-2-2-15,-4 1 0 0,3-1 1 16,4 5-2-16,1-2 2 16,2 1-1-16,2-1 0 15,3-2 0-15,-2-1 0 16,2-4 0-16,-5 0 0 16,-5-1 1-16,-1-1-1 15,-1-3 1-15,0 5-1 16,3 0 1-16,-3 0 1 15,1 3 0-15,-1 0-2 16,-3-2 0-16,1 3 0 16,-2-3 1-16,-2-1-1 15,1 0 0-15,-2 0 1 16,-1-4-1-16,-1 3 1 0,0-1 0 16,0 0-1-16,3-2 0 15,-6 2-1-15,0-3 1 16,4-2 1-16,-4 3-1 15,-3-5-1-15,0 1 1 16,-3-3 0-16,0 0 0 16,0 0 0-16,0 0-1 15,0 0-1-15,0 0-16 16,-9-3-53-16,-4-3-76 16</inkml:trace>
  <inkml:trace contextRef="#ctx0" brushRef="#br0" timeOffset="112223.0798">7388 8112 33 0,'3'0'49'15,"-3"0"-41"-15,0 0 1 16,0 0 15-16,0 0 3 15,0 0 0-15,0 0-3 16,6 0-7-16,-3 0 3 16,3 0 6-16,7 0-5 15,-1 0-1-15,3 0-3 16,3 0 0-16,6-4-4 16,1 3 4-16,2-2-3 0,3 3-3 15,1 0-4-15,-1 0-1 16,3 7-1-16,9 3 3 15,7 3-1-15,12-2 2 16,12 0 11-16,12-2-10 16,9-4-7-16,0-1 3 15,0-1-1-15,-6-2 0 16,0 2-3-16,0 4 0 16,-4 4 4-16,-2-1-5 15,0 2 1-15,0-2 1 16,3 0 1-16,-6-1-4 15,2 2 4-15,-1 3-3 0,5-2 1 16,-4 6-1-16,-2-2-1 16,-9-1 1-16,-1-1-2 15,-1 1 1-15,-5-5 0 16,-2-1 1-16,-7 0 2 16,-5-2-2-16,-4-1-1 15,-5-1 0-15,-7 0 2 16,-2 2-1-16,-4-3-1 15,-6 0 0-15,-3 0 0 16,-6-1 0-16,-2 0-1 16,-4-1 1-16,-2 0 0 15,0-1 0-15,-1-1-2 16,0 0 2-16,0 2 0 0,1-2 0 16,-4 1-1-16,3-1 2 15,-3 0-1-15,0 0 2 16,0 0-2-16,0 0 0 15,0 0-6-15,0 0-15 16,-24 0-70-16</inkml:trace>
  <inkml:trace contextRef="#ctx0" brushRef="#br0" timeOffset="128963.2939">25154 10515 86 0,'12'7'297'16,"-2"-7"-297"-16,14 0-6 0,7-7 6 15,8-15 4-15,1-11-2 16,-1-3 0-16,-6-12 0 16,-5-4 8-16,-10-6 4 15,-13 3 4-15,-5-1 0 16,-18 5-1-16,-18 18-3 15,-16 14 0-15,-14 19-4 16,-7 4-10-16,-3 30-1 16,15 2-2-16,18 1 2 15,14-8 0-15,17-6-5 16,12-1-3-16,0 0-4 16,14 2-2-16,17-5 5 0,12 6 6 15,4-3 4-15,0 2 4 16,-2 8-3-16,-8 9 2 15,-8 10 4-15,-12 14 1 16,-12 12-2-16,-5 8 1 16,-11 8-5-16,-20 5 1 15,-10-2-2-15,-4 0-1 16,-3-6 0-16,5-5 0 16,0-7 3-16,5-10-3 15,7-8 0-15,7-10-1 16,6-13-5-16,6-11-13 15,6-11-26-15,6-15-97 16</inkml:trace>
  <inkml:trace contextRef="#ctx0" brushRef="#br0" timeOffset="129405.9363">26013 10705 305 0,'0'0'21'16,"0"0"-5"-16,-6 19 33 15,-13 18-22 1,-8 11-10-16,0 7-7 0,5-12-2 15,11-2-8-15,8-11 0 16,3-1-5-16,2-7 0 16,18-9-2-16,10-7-17 15,9-6 13-15,8-17 3 16,3-17 6-16,-4-12-1 16,-4 0 1-16,-12-3 2 15,-15-2 2-15,-12 7 2 16,-3 2-3-16,-15 3 9 15,-16 10 3-15,-10 7 0 16,-6 15 1-16,-1 7-8 16,0 0-6-16,8 0-2 0,10 7-10 15,11-3-16-15,14 2-25 16,5-1-73-16,9-5-90 16</inkml:trace>
  <inkml:trace contextRef="#ctx0" brushRef="#br0" timeOffset="129757.9707">27154 10327 283 0,'0'-9'0'15,"0"1"0"-15,0 5 19 16,-1-2-19-16,1 5-12 0,-2 0-2 16,2-2-18-16,0 2-47 15,0 0-28-15</inkml:trace>
  <inkml:trace contextRef="#ctx0" brushRef="#br0" timeOffset="129959.3691">27154 10327 83 0,'9'-36'26'0,"-9"36"17"15,0 0 21-15,0 0-20 16,0 0-6-16,0 0-4 16,0 0-3-16,0 0-8 15,-1 0-10-15,-11 0-1 16,-12 22-1-16,-9 8-2 0,-10 14-1 16,-5 7-1-16,-2 1-4 15,2-2-3-15,3 0-4 16,5 1-10-16,4 0-41 15,3-4-83-15</inkml:trace>
  <inkml:trace contextRef="#ctx0" brushRef="#br0" timeOffset="130366.06">27585 10765 355 0,'-55'22'4'15,"0"25"8"-15,-6-3 20 16,-2 0-16-16,7-3-13 15,14-7-2-15,17-5-1 16,15-4-1-16,10-3-11 16,5 4 5-16,25-4-4 15,9 0-2-15,8-5 9 16,1-1 1-16,0 3 0 16,-5-6 3-16,-5 3 0 0,-8 1 2 15,-10-1-2-15,-11 2-1 16,-9 7-2-16,0 1 1 15,-33 11 1-15,-16 6-11 16,-15 2-30-16,-14 8-58 16,-10 0-50-16</inkml:trace>
  <inkml:trace contextRef="#ctx0" brushRef="#br0" timeOffset="130688.0718">23860 12336 188 0,'24'17'39'15,"66"-5"-23"-15,28-12-4 16,38 0 13-16,35-4 5 16,28-15-6-16,30-5-12 15,19-4-6-15,29-3 5 16,20 5-3-16,16-3-8 0,6 6-4 16,-7-5-17-16,-9-3-20 15,-16 2-16-15,-16-7-52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23:26.18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5238 3113 157 0,'-12'0'20'16,"-6"0"-12"-16,6 10-8 15,6 12 19-15,2-4-6 16,1 4 4-16,3 8 5 16,0 10 10-16,-3 9-8 15,3 12 3-15,0 10-11 16,0 16-7-16,0 9 5 15,0 4-7-15,0 1 2 16,0 3 0-16,0 5 5 0,0 10-4 16,6 20 4-16,1 11-6 15,-4 16 6-15,3 11-3 16,-3-2-2-16,3 2-6 16,0-5 0-16,0 4-1 15,3 0 4-15,-3 4-1 16,3 5 0-16,-2-8-3 15,4 0 1-15,-2-1-1 16,4-2 2-16,-1-3-1 16,0 2 6-16,0 0-8 15,0-1-1-15,-2 0 0 16,1-2 2-16,-2-1-1 16,7-4 0-16,2 1 0 0,6-2-1 15,6 1 1-15,7-1-1 16,3 9-2-16,-1-5 2 15,3 10 0-15,1 7-1 16,-10 12 1-16,3 17 0 16,-11-1 1-16,-1 2-1 15,-3-6-1-15,-2 0 0 16,-5-5 2-16,-5 6-1 16,-2-8 0-16,-4 3 0 15,0-6 3-15,-3-5-3 16,0-3 0-16,0-4 5 15,-9-6-2-15,-1-14-3 0,4-9 1 16,3-10-1 0,0-2 2-16,3-10-1 0,0-4-1 15,0-7-1-15,0-4 1 16,0-6 1-16,0-6-1 16,0-18-1-16,0-20 1 15,0-24 1-15,0-21-1 16,0-15 0-16,0-8-5 15,0-3 0-15,-3-10-10 16,-12-39-23-16,-3-31-52 16,-9-33-187-16</inkml:trace>
  <inkml:trace contextRef="#ctx0" brushRef="#br0" timeOffset="921.645">5569 3142 106 0,'-25'-19'97'0,"11"0"-97"0,-2-3-26 15,-2 8-8-15,-3 3-10 16,-1 0-27-16,1 4 71 16,6 2 5-16,4 1 57 15,1-1-5-15,7 4 20 16,0-1-38-16,0-1-19 15,0 3-7-15,3-2 4 16,-3 2-5-16,3 0-7 16,0 0 5-16,-3 0-9 15,3 0 0-15,-3 0 0 16,3 0 6-16,0 0-1 0,0 19-4 16,-4 16-2-1,-5 20 9-15,1 13 11 0,-5 11-8 16,-5 9-5-16,-3 9 0 15,-4 6-2-15,-2-1-3 16,-2-6-2-16,-2-9 0 16,-3-12-2-16,4-7-3 15,3-17-12-15,8-16 5 16,4-22-23-16,15-13-35 16,0-23-73-16</inkml:trace>
  <inkml:trace contextRef="#ctx0" brushRef="#br0" timeOffset="1125.8301">5484 3261 189 0,'0'0'85'16,"0"0"-85"-16,0 0-10 16,8 17 0-16,2 17 10 15,8 19 45-15,3 13-16 16,1 4-16-16,1 0-12 15,-1 2-1-15,2-4-8 16,1-4-11-16,2-8-53 16,-3-5-120-16</inkml:trace>
  <inkml:trace contextRef="#ctx0" brushRef="#br0" timeOffset="2926.3389">5942 13903 158 0,'-9'0'12'15,"-1"0"0"-15,4 0 26 16,6 0 9-16,0 0-16 16,0 0-12-16,0 0-3 15,0 0 3-15,0 0 2 16,0 0-2-16,0 0-7 15,9 0-7-15,16-7 15 0,8-4 1 16,13 0-8-16,-1 3-1 16,7 3-10-16,0 3-1 15,11-1 2-15,4-1-1 16,15-1 0-16,8-2 1 16,14-3 0-16,7 2 4 15,11 1-2-15,2 3-1 16,-3 0-2-16,-2 4 1 15,-4 0-1-15,-6 0-2 16,-2 0 3-16,8 0 0 16,9-11 2-16,7-4 3 15,2 1-7-15,4 10-1 16,-10 0-3-16,0 4 3 16,-2 0 2-16,2 0-1 15,0-11-1-15,13-3 5 0,15-12-2 16,8-7 0-16,13 0 4 15,-1 3-6-15,-7 6 0 16,-2 5 0-16,-11 7 0 16,-3 6 2-16,2 2-3 15,-2 1 0-15,0-3 2 16,-8 0-1-16,0-1-2 16,-5 0 2-16,-10-1-1 15,0 4 0-15,2 4 4 16,-1 0-4-16,-3 0 1 15,-1 12 1-15,0 10-2 0,-2 4 1 16,-2-4 0-16,-1 2-1 16,-7-2 3-16,-4-3-3 15,-6-3 1-15,-1 1 0 16,0-6 0-16,-3 0-1 16,-3-4 2-16,-3 4-2 15,-3-2 0-15,0 1 0 16,6 0-1-16,-3-2 1 15,6 3 1-15,-3-4 4 16,4 0-5-16,1-6 0 16,8-1 2-16,0 0-1 15,4 0-1-15,-1-4 0 16,-8-7-1-16,-2 0 1 16,-2 3 0-16,-4-2 0 0,-2 6 0 15,1 0 1-15,1 2 0 16,0-3 0-16,6 1-1 15,0-3 2-15,-3-8-2 16,-3 1 0-16,-9-1-1 16,-6 1 1-16,-9 0-1 15,-4 6 1-15,-8 3 0 16,-1 5-1-16,-8 0 1 16,3 0 0-16,-7 0 1 15,-2 0-1-15,-4 0 0 16,-6 0 0-16,-5 0 0 15,-4 0 1-15,-4 3 0 0,-3-3-1 16,-8 2 3 0,-5-2-3-16,-4 0 1 0,0 0-1 15,-3 0-1-15,0 0-3 16,0 0-8-16,0 0-26 16,-16 0-75-16</inkml:trace>
  <inkml:trace contextRef="#ctx0" brushRef="#br0" timeOffset="3346.6058">16047 13411 309 0,'11'0'25'0,"5"0"-14"15,3 0 36-15,11 0-10 16,3 12-18-16,9-2-9 16,7 2 0-16,-1 2-2 15,1 0-5-15,-4 4 2 16,-2 1-2-16,-8 3-3 15,-5 3 1-15,-8-6 0 16,-6 0-1-16,-7 1 1 0,-5-4 1 16,-4 6 3-16,0 3 7 15,-7 9 0-15,-15 2 1 16,-11 12-5-16,-15 6-4 16,-17 6-4-16,-7 10 0 15,-8-1-5-15,1-6-6 16,8-11-14-16,5-13-25 15,11-17-82-15</inkml:trace>
  <inkml:trace contextRef="#ctx0" brushRef="#br0" timeOffset="4259.9722">7555 10206 216 0,'-12'0'60'0,"3"0"-23"16,6 0 4-16,3 0-6 16,0 0-16-16,0 0-11 15,0 0-2-15,0 0-1 16,3 0-3-16,18 0 5 16,16-6 4-16,2-2-1 0,6-6 1 15,-2 2-5-15,2 1-1 16,1 3-5-16,-1-2 1 15,4 6-1-15,-4-3-1 16,-3 0-10-16,-2 3-7 16,-6 1-23-16,-1 3-80 15</inkml:trace>
  <inkml:trace contextRef="#ctx0" brushRef="#br0" timeOffset="4813.8347">9368 12221 355 0,'0'-6'5'0,"13"2"2"15,23-8 12-15,-2 5-8 16,11-1-3-16,4 1-2 0,11 5 6 16,1-3-5-16,3-2 4 15,2-1-4-15,-5-3 0 16,-6 0-7-16,-7-3-1 16,-8-1-8-16,-7-7-19 15,-15 0-99-15</inkml:trace>
  <inkml:trace contextRef="#ctx0" brushRef="#br0" timeOffset="5730.2071">7770 9903 190 0,'-12'-19'41'16,"-6"-3"-15"-16,3 3 27 0,2 8-17 15,2 2-9-15,-1-1 5 16,-1 4-7-16,1 2-7 15,-3-3 3-15,3 7-1 16,0-4-8-16,-6 4-8 16,-1 0-1-16,-1 0 0 15,-2 11-3-15,-2 9 1 16,3 4-1-16,-3 16 0 16,-1 5-1-16,4 11 1 15,6-2-2-15,5 8 1 16,7 3-3-16,3 3 2 0,0 2 1 15,13-6-3-15,4-8 4 16,14-4-5-16,12-8 5 16,8-8-2-16,12-5 2 15,8-11 0-15,10-13 3 16,4-7-3-16,3 0 0 16,-8-14 0-16,-8-12-1 15,-14-11 0-15,-10-6-6 16,-8-16 7-16,-4-6 0 15,-9-17 9-15,-9-9-2 16,-8-5 2-16,-10 11-4 16,-7 10-1-16,-19 11 4 0,-5 13 2 15,-12 10 3 1,-2 9-3-16,-1 6-4 0,-2 4-6 16,-1 10-1-16,0 1-6 15,4 4-6-15,9 5-3 16,9 2-10-16,11 0-16 15,10 17-41-15,6 20-116 16</inkml:trace>
  <inkml:trace contextRef="#ctx0" brushRef="#br0" timeOffset="6720.5502">9442 11818 241 0,'-13'-15'33'16,"-2"4"-6"-16,-3 7 5 15,-1 4 6-15,2 0-15 16,-5 9-10-16,-2 15-7 16,-7 13 3-16,-5 8-4 15,3 8-1-15,-3 4 0 16,8 5 1-16,4 0 0 0,12 4-2 16,9 1-2-16,3 5 2 15,22-2-1-15,17 5-1 16,12-7-1-16,9-8 0 15,5-10 0-15,10-12 0 16,6-13 0-16,9-14 0 16,6-7 1-16,-7-4 1 15,-2 0-1-15,-8-15-1 16,-10-14 3-16,-5-8 2 16,-12-14 1-16,-7-11-2 15,-12-12-1-15,-11-3 0 16,-13-15 4-16,-9-7-2 15,-3-8-2-15,-28-4-3 0,-17 4 2 16,-9 10 1-16,-4 27-1 16,3 18 4-16,-3 13 8 15,4 17-4-15,-4 14-4 16,0 8 2-16,-2 0-7 16,2 8-1-16,0 9-1 15,4 5-4-15,12-6-10 16,5-1-12-16,10-10-23 15,14-5-105-15</inkml:trace>
  <inkml:trace contextRef="#ctx0" brushRef="#br0" timeOffset="7478.4981">12317 7435 253 0,'1'-4'106'0,"-1"3"-92"15,0 1 9-15,0 0 4 0,4-1-16 16,9 1-10-16,5-3 0 16,9-5 6-16,12-2 0 15,10-6-1-15,3 2 3 16,5-5 2-16,-1 7-4 16,0-6-1-16,-13 8-3 15,-5-2-3-15,-9 5-2 16,-14 0-4-16,-6 3-11 15,-8-1-19-15,-1-1-80 16</inkml:trace>
  <inkml:trace contextRef="#ctx0" brushRef="#br0" timeOffset="7693.9141">12647 7051 257 0,'-3'0'77'0,"-2"3"-74"15,4 23 4-15,-2 18 30 16,1 15 0-16,1 10-17 16,1 7-9-16,0-4-5 15,0-6-4-15,6-11-2 16,6-3 0-16,-3-13-5 16,0-6-11-16,-2-10-21 15,-4-9-64-15,-3-11-147 16</inkml:trace>
  <inkml:trace contextRef="#ctx0" brushRef="#br0" timeOffset="8264.2378">12480 6735 199 0,'-21'0'56'16,"-6"0"-37"-16,-6 8 12 15,-4 17-5-15,-3 9-8 16,1 2 0-16,3 12-1 0,-1 6-2 16,2 8 3-16,6 10-6 15,6 8-1-15,4 8-3 16,10 6-1-16,6-4-5 15,3-7 0-15,9-10-1 16,16-6-1-16,14-2 0 16,6-5-1-16,8-1 1 15,9-8 1-15,8-15-1 16,9-7 0-16,9-17 3 16,6-12 3-16,6 0 3 15,4-31-4-15,4-19-1 16,-5-9 0-16,-5-14-3 15,-20-4 0-15,-14 3-1 0,-15-4-1 16,-13-5 1-16,-13-2 3 16,-10-8 0-16,-13-9-1 15,0-3 0-15,-24 5-1 16,-11 13 1-16,0 21 3 16,-7 22 2-16,-7 14 10 15,-13 11-5-15,-6 9-3 16,-14 2-9-16,1 4 0 15,4 4-4-15,11 0-7 16,11-1-5-16,10 0 0 16,10-2-7-16,12 3-24 15,14-2-71-15</inkml:trace>
  <inkml:trace contextRef="#ctx0" brushRef="#br0" timeOffset="8983.2044">14799 5360 52 0,'35'-37'9'0,"1"-4"-4"16,-10 19 3-16,-4 5 10 15,-8 7 4-15,-5 4 21 16,-4 4 15-16,-4 2-13 15,-1 0 1-15,0 0-12 0,0 0-4 16,8 0-9-16,1-2-9 16,7-7 1-16,16-3 1 15,8-4 1-15,8-3-4 16,7 1 0-16,-3 0-9 16,-4 6 3-16,-5 1-4 15,-7 2-1-15,-11 4 0 16,-8-2-5-16,-7 4 1 15,-10-2-8-15,0 3-20 16,-7 1-120-16</inkml:trace>
  <inkml:trace contextRef="#ctx0" brushRef="#br0" timeOffset="9240.1523">15119 4855 234 0,'0'0'106'16,"-2"0"-106"-16,2 3 13 16,-1 28 11-16,-2 10-2 15,3 10-10-15,0 4-10 16,0-4 3-16,0 4-1 16,13-5 0-16,7 1-1 15,-5-6 0-15,2-1 0 16,-1-7-3-16,-2-5 0 15,-2-7-13-15,-1-9-15 16,-5-5-21-16,0-10-94 0</inkml:trace>
  <inkml:trace contextRef="#ctx0" brushRef="#br0" timeOffset="9871.2906">15136 4553 217 0,'-20'-17'102'0,"4"4"-98"16,0 7-1-16,-1 6 16 0,-8 0-11 16,-8 7 0-16,0 17-5 15,-5 3 10-15,6 5-1 16,-1 6 2-16,6 6 2 15,2 12-8-15,3 7-5 16,5 9 2-16,1 3-3 16,2 3 0-16,8-2-2 15,3 2 2-15,3-2 0 16,0-7 0-16,12-5-2 16,15-3 1-16,3 2-1 15,8 0 0-15,8-4 0 16,9-7 1-16,3-10-1 15,6-13 3-15,9-10-3 0,3-15 7 16,3-4-1-16,6 0 4 16,2-22-2-16,4-17 1 15,0-12 1-15,-9-14-7 16,-6-5 3-16,-9-1-5 16,-13 2 0-16,-8 0-1 15,-13-3 1-15,-5-5 2 16,-7-1 4-16,-9-1 0 15,-12 4 3-15,0 2 0 16,-9 3-1-16,-21 7-1 16,-7 2-1-16,-7 6-4 15,-6 9-2-15,-4 6-1 0,-4 12 0 16,-5 10 0 0,-8 14-3-16,-6 4 3 0,-1 4 0 15,0 17-5-15,9 2 1 16,8-1-5-16,12 0-5 15,7-4-7-15,3 4-13 16,10 3-32-16,-4 5-108 16</inkml:trace>
  <inkml:trace contextRef="#ctx0" brushRef="#br0" timeOffset="14151.4717">6576 4163 249 0,'6'4'40'0,"-6"-4"-38"16,0 2 17-16,0-2 11 16,0 0-7-16,0 0-8 15,0 0-1-15,0 0 10 16,0 1-3-16,0-1-3 0,0 0-5 15,0 0-1 1,0 0-3-16,0 0-1 0,0 0-1 16,0 0 1-16,0 0 3 15,0 2 1-15,0-2-2 16,0 0-1-16,0 0-2 16,0 0-4-16,0 0 0 15,0 1-2-15,0-1 1 16,0 1 0-16,0-1-2 15,0 0-1-15,0 0 1 16,0 0 1-16,0 0-1 16,0 3-1-16,0-3 1 15,0 0-1-15,0 0 1 16,0 3-1-16,0 2-1 0,0 5 1 16,6 6 1-16,5 1 2 15,-1 4-2-15,2-4 0 16,-3-3 1-16,1-3 0 15,-1 0 0-15,-4-2-1 16,1-1 0-16,-3 0 1 16,4 1-1-16,-1 1 0 15,3-1 1-15,0 4-1 16,3-1 0-16,0 2 1 16,1 3 0-16,-2-6-1 15,-2 0 0-15,1 0 0 16,-1-2 0-16,3 1 1 15,0 2 0-15,0-2 0 0,0 4 0 16,1-1-1-16,-2-1 4 16,2 3-4-16,-1-4 1 15,2 0-1-15,-4-4 0 16,-1 0 0-16,-3-3-1 16,-3 1 2-16,4-2-1 15,-4 0 0-15,3 3 0 16,-1-3 0-16,1 1 1 15,0 0-1-15,1 1 0 16,-1 2 1-16,0-3-2 16,3 2 2-16,-4 1-1 15,2-2 0-15,-1-1 1 0,-3 1 0 16,3-2-1-16,-3 2 0 16,4-1 0-16,-4 1 0 15,3 4 0-15,2-1 0 16,1 3 2-16,4 3-2 15,2 2 0-15,0 2 0 16,0-1 0-16,3 1 0 16,-3 0 1-16,1 1-1 15,-1-3 0-15,0 1 0 16,0-1 0-16,0-2 0 16,-3 4 1-16,4-1 1 15,-1 0-2-15,-3-4 0 16,0-1 0-16,-3 0 0 15,1-2 0-15,1 2 0 16,-5-3 0-16,3 0 0 0,-2 1 0 16,2 1 0-16,-3-2 0 15,2 2 0-15,2-2 0 16,-4 2 1-16,3 2-1 16,1 0 0-16,1 1 1 15,1 3 2-15,1 0-3 16,2 1 2-16,0 1 1 15,-3-4-3-15,-3 0 0 16,4 0 0-16,-2-1 0 16,-2 1 0-16,4-1 0 15,-2 1 0-15,-1 4 0 16,2-2 0-16,-3-2 0 0,4 3 1 16,-2-2-2-16,-2-3 2 15,4 0-2-15,-4 2 2 16,2-5-1-16,-1 2 0 15,-1 0 0-15,0-1 0 16,6 0 0-16,-6 0 1 16,3 0-2-16,-2-2 1 15,2 2 0-15,-4-2 0 16,2 2 1-16,-1 0 0 16,-3 0-1-16,4 4 0 15,1-1 0-15,4 3 0 16,1 5 0-16,5-1 0 15,-3 1 2-15,0-5-1 0,-3-1 2 16,1 0-2-16,-2-3-1 16,2 2 2-16,-4 0-2 15,9 0 0-15,1 7 0 16,7 3 0-16,6 2 1 16,1-1 0-16,-3-2 0 15,-3-1-1-15,-2-1 2 16,-1-1 1-16,-6-1-2 15,0 1 1-15,-6-3-2 16,1-5 3-16,2 1-2 16,-3 0 1-16,1 5-2 15,4-1-1-15,2-3 1 0,-1 4 1 16,0-3-1 0,0 2-1-16,-2-1 1 0,1 5 1 15,2-4-1-15,-3 4 0 16,1-1 1-16,2-1-1 15,-1 2 0-15,0 2 0 16,0-2-1-16,1 0 4 16,-5 0-5-16,5 0 4 15,-3 0-2-15,1 1 0 16,2-1 0-16,2 4 1 16,-3-4-1-16,0 0 0 15,-2 0 1-15,1-1-1 16,-1-1 0-16,0 1 0 0,1-1 0 15,2-4-1 1,-4 7 1-16,0-5 0 0,3 4 1 16,1 1 0-16,-2-1-1 15,2 3 0-15,2 3 2 16,-3 3-2-16,6 0 0 16,-2 3 0-16,2-1 1 15,-2 0-1-15,5 1 0 16,-6 0 1-16,6-5-1 15,0 0 1-15,-2 0-1 16,-1-1 0-16,-2-1 0 16,2 4 0-16,0-4-1 15,-2 5 1-15,1-1-1 16,-1 2 1-16,-1 0-1 0,1 4 1 16,5-4 0-16,6 4 0 15,0-4 0-15,1 5 0 16,6-1 0-16,-4-3 0 15,3 7 0-15,1 0 0 16,-4 1 0-16,3 0 0 16,-2-2 0-16,-2 1 1 15,3 1-1-15,-1-1 0 16,2 1 2-16,-6 5-2 16,3 4 2-16,-5-3-2 15,3 7 0-15,2-5 0 16,0 0 1-16,4-2 0 15,-1-4-1-15,7 2 0 0,-4-1 1 16,0 1 0-16,1-2-2 16,-4 1 1-16,-2-5 0 15,-3 2 1-15,2-3-1 16,0 2 0-16,1-1 1 16,2 1 1-16,-3 3-1 15,1 1-1-15,-2 2 0 16,0 3-1-16,1-5 1 15,1-1 0-15,-1 0 0 16,0 3 2-16,1 1-2 16,1 5 0-16,3 1 2 15,-1-2-2-15,-1 2 0 0,0 0 3 16,4-6-2 0,-1 9 0-16,4 1-1 0,3 4 1 15,3 1 0-15,7 2-1 16,-1-3 0-16,0 4 1 15,-1-3-2-15,-5 0 1 16,3-1-1-16,-2 1 1 16,6 1 0-16,-1-4 1 15,-2-1 0-15,3 3-1 16,-4 0 2-16,3 1-1 16,-6 6-1-16,7-3 1 15,-4-3-1-15,0 3 0 16,2 0 1-16,-2-1-1 0,3 3 0 15,1-6 1 1,6 4-1-16,0-3 2 0,1 1-2 16,-7-4 0-16,3 2-1 15,-4 1 1-15,1-5 0 16,3 2-1-16,-1 1 0 16,-2 2 0-16,0 4 1 15,-1 3 0-15,2 3 1 16,1-4-1-16,0-3 1 15,2 1-1-15,-2-1-2 16,3 0 2-16,0-4 1 16,1 3 0-16,3-6 0 0,-2-1-1 15,-8 3 0 1,-3 1-1-16,0 3 1 0,2 1-1 16,-2 0 1-16,-3 4-1 15,0 0 0-15,-4 3 1 16,-2 1 0-16,-4 0 1 15,-1-5-1-15,-3 0 0 16,-1-3 0-16,5-2 0 16,-3-3 1-16,1 2 0 15,-1-8 0-15,3-3-1 16,-5-5 0-16,2-4 3 16,0-1-3-16,4-5 2 15,-1-8-2-15,-4 4 0 16,1-8 0-16,-3-3 0 15,-2 0-1-15,-4-3-1 0,-5-4-1 16,-5-1-5-16,-4-3-9 16,-7-1-10-16,0-4-18 15,-6-6-21-15,-3-16-58 16</inkml:trace>
  <inkml:trace contextRef="#ctx0" brushRef="#br0" timeOffset="16221.5637">5890 6720 33 0,'0'-10'43'0,"0"1"-24"0,3 6 11 16,0 0 5-16,-3 3 8 15,0 0-11-15,0 0 0 16,0 0-8-16,0 0-10 16,0 0-11-16,0 0-1 15,0 0 3-15,0 0-5 16,0 7 0-16,4 8 3 15,-1 2 4-15,8 5-4 16,-2 2 1-16,7 7 1 16,-1 3-1-16,3 6-1 15,-3 1-3-15,3-1 0 16,-3-3 0-16,4-1-5 16,-4-5 4-16,3-5-4 0,3-3-8 15,-3-3 1-15,7-2-1 16,-1 4-22-16,-2 0-30 15,-5 3-37-15</inkml:trace>
  <inkml:trace contextRef="#ctx0" brushRef="#br0" timeOffset="16423.8514">6412 7656 1 0,'12'7'49'0,"-3"5"-7"0,0-2 4 16,0 8-2-16,4-2-27 15,-5 6-13-15,-2 0-4 16,1 0-5-16,-4 2-11 16,3-4-22-16</inkml:trace>
  <inkml:trace contextRef="#ctx0" brushRef="#br0" timeOffset="16597.7032">6666 8133 77 0,'13'20'64'0,"4"2"-46"0,-1 0-4 16,3 2 1-1,-2-4-11-15,2 2-2 0,1-1-2 16,2 0-6-16,0-5-14 15,-2-1-12-15</inkml:trace>
  <inkml:trace contextRef="#ctx0" brushRef="#br0" timeOffset="16770.0441">7066 8668 134 0,'13'19'22'0,"-4"0"6"15,4-5-11 1,1 1-9-16,2-1-8 0,-1 1-6 16,6 1-3-16,0 2-17 15,-3-4-8-15</inkml:trace>
  <inkml:trace contextRef="#ctx0" brushRef="#br0" timeOffset="16950.1334">7237 9106 73 0,'8'18'32'16,"2"4"-13"-16,5-4-3 15,1-3 0-15,1 0-10 16,5 4-3-16,-5 2-3 16,5 2 0-16,-6-1-7 0,-5 4-5 15,1-1-11-15,-9 4-65 16</inkml:trace>
  <inkml:trace contextRef="#ctx0" brushRef="#br0" timeOffset="17122.6382">7488 9608 51 0,'13'24'54'16,"-1"1"-25"-16,2-4 5 15,-1-2 1-15,2 0-17 16,0-5-10-16,0-3-8 15,1 4 0-15,1-8-12 0,-1 4-10 16,-4-3-24 0,1 1-83-16</inkml:trace>
  <inkml:trace contextRef="#ctx0" brushRef="#br0" timeOffset="17279.9995">7682 9920 121 0,'0'7'45'0,"0"4"-33"15,0 0 5-15,4-3-3 16,5 1 0-16,0 0-3 16,3 2-7-16,-3 1-4 15,3-1-7-15,-6 3-17 0,4 0-45 16</inkml:trace>
  <inkml:trace contextRef="#ctx0" brushRef="#br0" timeOffset="18329.4831">8277 10460 109 0,'-16'-7'56'16,"8"3"-11"-16,8 4-15 15,0 0-27-15,0 0-2 16,6 7 2-16,15 12 15 0,9-1-2 16,4 4-2-16,2 3 0 15,3 6-3-15,1-2 1 16,-1 7-7-16,-5 5-3 16,2 1-2-16,-3 4-4 15,3 2-4-15,-1 0-25 16,-5-4-59-16</inkml:trace>
  <inkml:trace contextRef="#ctx0" brushRef="#br0" timeOffset="18480.9398">8877 11263 26 0,'16'15'38'0,"1"-3"-2"15,2-2-4-15,-4-3 8 16,0 2-11-16,0-3-29 15,1-2-2-15,-2 0-54 16</inkml:trace>
  <inkml:trace contextRef="#ctx0" brushRef="#br0" timeOffset="18668.3621">9211 11570 48 0,'9'10'51'15,"9"1"-42"-15,-6-1 7 0,4-6-1 16,1 4-5-16,-1-2-7 16,-1 3-3-16,0 1-6 15,0 7-1-15,-2 4-7 16,1 4-21-16,2 0-50 16</inkml:trace>
  <inkml:trace contextRef="#ctx0" brushRef="#br0" timeOffset="19162.4085">10266 12728 222 0,'0'0'45'0,"0"0"-43"15,0 0 4-15,0 0 0 16,0 0 0-16,0 0-3 15,0 0 4-15,0 4 1 16,10 0 3-16,4 3-4 16,2 4-4-16,-1 0-3 15,3 7-3-15,0-2-18 16,4 6-16-16,5-4-90 0</inkml:trace>
  <inkml:trace contextRef="#ctx0" brushRef="#br0" timeOffset="19327.6145">10767 13084 11 0,'33'15'37'16,"1"-1"9"-16,2 6-15 15,-3-3-17-15,0-2-14 16,4 2-34-16</inkml:trace>
  <inkml:trace contextRef="#ctx0" brushRef="#br0" timeOffset="19560.1103">11264 13425 109 0,'6'15'53'0,"6"-1"13"15,1 1-12-15,1 0-11 16,5 0-8-16,-4 4-11 16,6 3-17-16,-2-2-7 15,-2-1 0-15,-1 3 0 0,-4-3-5 16,0 3-10 0,0 0-11-16,-6-7-41 0,0-3-142 15</inkml:trace>
  <inkml:trace contextRef="#ctx0" brushRef="#br0" timeOffset="20587.9834">8222 3163 210 0,'6'-18'25'0,"-3"5"-12"15,7 1 7-15,-4 12-11 16,3 0-6-16,6 1 5 0,3 16 6 16,6 5-6-16,4 1 1 15,2-1-4-15,0 2-3 16,4 0-2-16,-1-1 2 16,3 5-2-16,3 1-2 15,1 6-7-15,-6 7-20 16,-4 3-47-16,-9 8-98 15</inkml:trace>
  <inkml:trace contextRef="#ctx0" brushRef="#br0" timeOffset="20812.8155">9238 4163 76 0,'28'11'70'16,"-4"7"-53"-16,4 4-15 15,-11 8-2-15,-1 6-7 16,-4 11 7-16,6 0-5 16,0 0-16-16,3-5-10 15,4-6-10-15</inkml:trace>
  <inkml:trace contextRef="#ctx0" brushRef="#br0" timeOffset="20954.5694">9693 4835 75 0,'21'39'42'15,"-2"-2"-21"-15,5 0-14 16,3-4 1-16,-3-1-4 16,6-5-3-16,-2 0-1 15,-4 0-2-15,-5-3-11 16,-2-1-37-16</inkml:trace>
  <inkml:trace contextRef="#ctx0" brushRef="#br0" timeOffset="21112.041">10283 5548 107 0,'26'29'59'0,"-4"2"-34"15,11-1-7-15,0-2 7 16,3 4-12-16,2 0-13 15,0 4-5-15,2 5-55 16,-1-4-100-16</inkml:trace>
  <inkml:trace contextRef="#ctx0" brushRef="#br0" timeOffset="21283.9414">11033 6218 199 0,'13'28'16'15,"2"-1"-14"1,0-2-2-16,6-3-12 0,3-4-42 16,4 3 2-16,5-4 17 15,0-3 18-15,1 4 14 16,-1-3 1-16</inkml:trace>
  <inkml:trace contextRef="#ctx0" brushRef="#br0" timeOffset="21583.184">11582 6767 223 0,'0'20'10'16,"0"2"-10"-16,9 2 10 0,4 2 5 16,5 4 1-16,3-1-7 15,4 2-3-15,2-2-3 16,-5-2 0-16,4-7 1 15,-2 1-2-15,-2-9-1 16,-6 4-1-16,1-6 4 16,1 5 0-16,0 0-1 15,-2 3 1-15,2 4-4 16,-3 0 0-16,0 0-4 16,-6 0-4-16,1-4-5 15,1-5-4-15,-5-3-27 16,4-4-36-16,-1-2-70 15</inkml:trace>
  <inkml:trace contextRef="#ctx0" brushRef="#br0" timeOffset="22349.9279">13140 8031 241 0,'0'-3'9'16,"0"1"-4"-16,0 2 1 15,0 0 5-15,2 0 4 16,2 0 10-16,3 2 2 16,-4 5-3-16,3 4-1 15,4 2-12-15,-1 3-5 16,1-1-4-16,4 3 2 16,1 5-3-16,1 1-1 15,1-1 0-15,2 2 0 16,-1 4-6-16,0 3-12 15,1-2-22-15,4 1-107 0</inkml:trace>
  <inkml:trace contextRef="#ctx0" brushRef="#br0" timeOffset="22582.3143">13569 8650 114 0,'9'12'68'16,"3"5"-40"-16,4-2 10 15,1-3-10-15,3 7-5 16,3-2-2-16,-1 2-14 16,1 3-7-16,-4 0 0 15,-6 7-3-15,1 4-9 0,-2 4-8 16,-3 4-10 0,5 0-10-16,2 3 10 0,6-4 30 15,2 3-1-15,1-6-41 16,-2 2-25-16</inkml:trace>
  <inkml:trace contextRef="#ctx0" brushRef="#br0" timeOffset="22770.2497">13977 9488 265 0,'0'3'46'15,"0"4"-33"-15,4 1 4 16,5-1 1-16,4 3-2 0,2 1-10 15,3 2-2 1,-3 1-4-16,2 3-2 0,-1 3-26 16,0 2-10-16,-4 0-44 15,3 0-61-15</inkml:trace>
  <inkml:trace contextRef="#ctx0" brushRef="#br0" timeOffset="23032.8399">14701 10215 113 0,'32'22'69'0,"-9"-3"-53"0,3-3 10 16,-4 6 4-16,1 2-8 15,3 4 14-15,3 2-21 16,4 3-10-16,-2 0 20 15,3-4-15-15,2 5-10 16,0-2-4-16,-7 4-14 16,0 1-18-16,-8-4-13 15,0-3-7-15,-6-6-16 16,3-7 6-16</inkml:trace>
  <inkml:trace contextRef="#ctx0" brushRef="#br0" timeOffset="23489.7232">15265 10885 58 0,'11'22'56'16,"5"0"-38"0,-3-3-3-16,7 3 17 0,-2 6 27 15,-1 3-30-15,2 2 2 16,-2 4-10-16,9 2-17 16,-4-5-4-16,14-9-7 15,3 1-26-15,0-8-16 16,4 4-72-16,-6 0 41 15,-3 0 80-15,-2 3 42 16,-6-5-17-16,0-2 1 16,-5-3 8-16,3 0-26 15,-1-1-8-15,7 5-13 0,11-1 4 16,8 4 9 0,2 0 0-16,7 3 19 0,2 3 10 15,1-1 27-15,-5 7 2 16,-1-2-5-16,-3 9-3 15,-6 0-11-15,-8 3-14 16,1 3-11-16,0-7-4 16,0-2 1-16,-3-2-1 15,-5-6-2-15,-1 1 0 16,-6-4-8-16,-9-1 0 16,-2 0 0-16,-4 2-6 15,-5-2-6-15,0 0-4 16,0 3-2-16,-4 5-12 15,0 7-13-15,0 6-24 16,-4 4-24-16,-3-2-108 0</inkml:trace>
  <inkml:trace contextRef="#ctx0" brushRef="#br0" timeOffset="23684.3555">16753 12555 39 0,'20'19'105'0,"2"3"-67"16,0 0 40-16,-3 7 17 15,-2 0-32-15,0 5-19 16,6-1-30-16,-4 3-10 15,10 1-4-15,-3-4-14 16,3-3-5-16,-4-8 16 16,-5-3 3-16,0-3 0 15,-3-3 4-15,-1-2 5 16,0-5 1-16,-3-1-10 0,-4-5-4 16,-3 0-38-16,-6 0-99 15</inkml:trace>
  <inkml:trace contextRef="#ctx0" brushRef="#br0" timeOffset="25238.0292">8956 4295 140 0,'0'-6'28'16,"0"2"-27"-16,0 3 28 16,0 1 24-16,0 0-7 15,0 0-13-15,0 0-6 16,0 0-4-16,0 0-3 16,0 0-7-16,0 0-5 15,0 0-7-15,0 0 0 16,0 0-1-16,0 0-1 15,0 0 1-15,0 0 0 0,0 7 3 16,-12 15-2-16,-9 14 4 16,-12 9 3-16,-7 9-1 15,-5 4-1-15,-7-1-1 16,1 5-3-16,-10 11 2 16,-2 3-2-16,-5 3-1 15,-10 5 0-15,1 0-1 16,-4-2 1-16,2-2 1 15,-3-4 1-15,9-6 2 16,1-4 1-16,8-2-3 16,6 3 0-16,7 5-2 15,11 4 3-15,1-1 0 0,2-2-1 16,1-2-2-16,3 4 1 16,-1-6 0-16,1 2 0 15,0-7-2-15,5-12 1 16,4-8 0-16,-1-6-1 15,-5 0 1-15,0-3 3 16,-4 6-3-16,-2-2 5 16,-3 1-6-16,0-2 0 15,2-1 1-15,1-5 0 16,-1 1-1-16,1 0 1 16,3 4-1-16,-3-4 2 15,5 1-1-15,-6 2-2 16,4 3 2-16,0 2-1 15,-1 0 1-15,7-4-1 16,-1-4 0-16,5-4 0 0,1-3 0 16,4-1 0-16,3-3-1 15,0-3 1-15,3 3 0 16,-4 3 0-16,-1 1 1 16,-2 0 0-16,1-1-2 15,3-2 1-15,0-1 0 16,2-1 0-16,1-1-1 15,1 1 1-15,-2-3-3 16,4 1 3-16,0-2-1 16,2-4 1-16,-1-2 1 15,5-4-1-15,0 1 2 16,0-5-2-16,3-3 0 0,0 0-4 16,0 0-3-16,0 0-2 15,0 0-8-15,0 0-5 16,0 0-20-16,0-18-51 15,0-7-3-15,0-10-2 16,6 2 9-16</inkml:trace>
  <inkml:trace contextRef="#ctx0" brushRef="#br0" timeOffset="25680.8563">6557 6778 175 0,'0'0'46'15,"0"0"-29"-15,0 6 20 16,-5 8-13-16,-1 0-8 16,2 5-5-16,-2 1-3 15,3 7-1-15,0 6 2 16,3 7 2-16,0 4-4 15,0 12 1-15,0-1 2 16,0 2 0-16,0 0-5 16,-3 1 1-16,3-7 0 15,0-7 1-15,0-4-1 0,0-11-3 16,0-5-3 0,0-7 3-16,0-6-3 0,6-3 0 15,0-5 0-15,7-1 0 16,1-2 0-16,11-2 3 15,5-16 3-15,6-8 2 16,3-5-4-16,5-7-3 16,3-3-1-16,2-5-1 15,6 1-4-15,-4 1-13 16,1 3 6-16,-3 2-17 16,-1 4-30-16,-2-2-79 15</inkml:trace>
  <inkml:trace contextRef="#ctx0" brushRef="#br0" timeOffset="26790.0729">8556 4302 114 0,'0'0'37'16,"0"0"-18"-16,0 0 25 16,0 0 3-16,0 0-17 15,0 0-3-15,0 0-3 0,0 0-3 16,0 0-11 0,0 0-5-16,3 0-5 0,12-1 2 15,12-6 6-15,3 0 6 16,7-7-3-16,-3 3-4 15,2-1 0-15,-3-2 0 16,4 0-2-16,-4 1 1 16,-3 1-6-16,-2 2-5 15,-4 1 5-15,-6 3 0 16,3-1 0-16,1 0 0 16,1-1-1-16,2-1 0 15,5 0 0-15,-5 2 1 16,-1 1 1-16,-6 3-1 0,-6 1-2 15,-6 2 0 1,-3 0 2-16,-3 0 0 0,0 0 0 16,0 0-2-16,0 0-1 15,0 0 1-15,0 0 2 16,0 0-1-16,0 0 1 16,0 0 5-16,0 0 2 15,0 0 1-15,0 0-1 16,0 0-2-16,0 0 2 15,0 0-4-15,0 0-1 16,0 0 3-16,0 0-4 16,0 4-1-16,0 7 0 15,0 8 0-15,0 3 1 16,0 0 0-16,0 3 0 0,0 2-1 16,0 5 0-16,0 5 4 15,0 7-2-15,3 1 1 16,0 1 0-16,4-1 1 15,-4-2-4-15,0-2-2 16,0-4 2-16,0-4-3 16,1-3-6-16,3-4 2 15,-4 2-13-15,0-3-21 16,1 3-53-16,-4-4-82 16</inkml:trace>
  <inkml:trace contextRef="#ctx0" brushRef="#br1" timeOffset="39519.6433">5190 514 198 0,'-10'0'66'16,"-1"0"-45"-16,2 0 4 0,9 0 2 15,0 0-10-15,0 0-1 16,0 0-1-16,0 0 4 15,0 0-4-15,0 0 0 16,-4 2-4-16,4 5-7 16,0 12 2-16,0 17-6 15,-3 17 9-15,0 17 3 16,-3 3-4-16,3 3-7 16,0 0 0-16,0 3-1 15,0-4 0-15,3-3 0 16,0-6 0-16,0-7-2 15,0-6-1-15,0-13-2 16,0-8-3-16,3-10-4 0,0-9-12 16,3-8-30-16,0-5-59 15,7-31-115-15</inkml:trace>
  <inkml:trace contextRef="#ctx0" brushRef="#br1" timeOffset="39881.5051">5514 650 231 0,'0'0'53'15,"0"0"-46"-15,0 0 14 16,0 0 6-16,0 0-13 0,-9 10 11 16,-4 8-2-16,-10 9-7 15,-11 4-7-15,1 5-3 16,-4 5-3-16,-2 3-1 15,3-2-2-15,6-4-1 16,5-7 1-16,9-12-1 16,8-3-3-16,8 0 2 15,0 1-8-15,18 7 0 16,15 2 8-16,10 2 2 16,11 1 0-16,4-3 2 15,0-2 1-15,0-2 2 16,-8-5-5-16,-6-1 0 15,-11-6-4-15,-3-1 1 0,-5-5-11 16,-8-4-11 0,2 0-40-16,-7-13-130 0</inkml:trace>
  <inkml:trace contextRef="#ctx0" brushRef="#br1" timeOffset="40262.6466">6118 572 99 0,'0'-2'206'15,"0"2"-196"-15,0 0 6 16,0 0 21-16,0 8-24 15,0 22-10-15,0 16 9 16,-7 19 0-16,4 5-7 16,0 3 1-16,3-2-3 15,0-5 0-15,3 0-1 16,13-10-2-16,-1-10 0 16,6-6 2-16,1-7-2 15,5-7 0-15,3-8-2 16,4-7 1-16,-1-8-4 0,-3-3-3 15,1 0 0 1,-4-21 2-16,-4-10-10 0,-4-10-25 16,-10-8-78-16,-9-8-22 15</inkml:trace>
  <inkml:trace contextRef="#ctx0" brushRef="#br1" timeOffset="40450.1566">6257 485 289 0,'-6'0'31'16,"3"0"-23"-16,3 0 27 16,0 0-23-16,0-1-12 15,0-2-6-15,12-3-6 16,9-7 12-16,10-1 6 0,-1 2-6 16,-5 7-19-16,-8 5-8 15,-10 6-35-15,-7 27-91 16</inkml:trace>
  <inkml:trace contextRef="#ctx0" brushRef="#br1" timeOffset="40622.4724">6124 857 51 0,'21'-2'79'0,"6"-9"-30"15,3 0 7-15,3 0-19 16,5 0-11-16,-2 2-26 15,0 4-6-15,-3-1-12 0,-2 1 2 16,-1-1-9-16,-3-2-51 16</inkml:trace>
  <inkml:trace contextRef="#ctx0" brushRef="#br1" timeOffset="40878.8455">6794 488 7 0,'0'15'92'0,"0"7"-39"0,9 4-7 15,6 4-26-15,9 1-5 16,4-1-15-16,8-6 0 15,-3-3-6-15,0-6-30 16,2-8 7-16,-2-5-21 16,0-2-42-16</inkml:trace>
  <inkml:trace contextRef="#ctx0" brushRef="#br1" timeOffset="41207.5682">7364 390 181 0,'0'0'76'0,"0"0"-61"16,-9 6 55-16,-15 14-37 0,-10 9-25 16,-2 4 1-16,-4 3-5 15,7 0-1-15,2-6-3 16,11-1 0-16,4-7 0 16,7-3-3-16,6-2-2 15,3 0-2-15,0 1 4 16,0 6 2-16,6 5 1 15,6 9 0-15,1 7 1 16,-1 7 3-16,-3 3 3 16,0-1-2-16,-3 2 0 0,6-5 3 15,-2-4-2 1,1-1-6-16,1-7-3 0,-2-4 3 16,4-8-10-16,-1-7-5 15,-1-9-18-15,4-11-48 16,1-6-123-16</inkml:trace>
  <inkml:trace contextRef="#ctx0" brushRef="#br1" timeOffset="41508.3372">7891 538 234 0,'3'0'11'0,"0"3"-6"15,1 17 19-15,2 14 4 16,-3 14 5-16,3 10-9 16,0 9 4-16,4 0-7 15,1-1-10-15,1-3-1 16,1-7-8-16,2-3-2 15,0-5-2-15,-3-7-1 16,0-12-12-16,3-10-17 16,-3-11-16-16,7-8-113 15</inkml:trace>
  <inkml:trace contextRef="#ctx0" brushRef="#br1" timeOffset="41754.4807">8358 701 258 0,'0'0'18'15,"4"3"-13"-15,2 17 6 16,0 11 20-16,0 11-7 16,7 12-4-16,-5 5-8 15,4-3 1-15,1 1-6 16,-1-4-4-16,-1-8-1 15,-1-10-2-15,-1-5 0 16,0-11-7-16,-3-9-10 0,1-10-13 16,-2-2-70-16</inkml:trace>
  <inkml:trace contextRef="#ctx0" brushRef="#br1" timeOffset="42061.8568">8495 481 357 0,'0'0'0'0,"0"0"0"16,0 0 14-16,0 0-14 15,15 0 1-15,10 1 5 16,8 9 5-16,6 8-4 0,-2 7-7 16,-1 9 1-16,-2 8 4 15,-7 3-3-15,-5 4 4 16,-8 1-3-16,-8 1 3 15,-6 2 2-15,0 2 3 16,-15 3 0-16,-6 0-4 16,-8-5 0-16,3-5-2 15,2-4-4-15,0-8-1 16,3-7 0-16,2-12-11 16,4-6-18-16,7-11-48 15,5-1-185-15</inkml:trace>
  <inkml:trace contextRef="#ctx0" brushRef="#br1" timeOffset="42468.2964">9084 602 49 0,'0'-2'182'0,"0"2"-170"16,0 0 20-16,0 0 16 0,0 0-29 16,0 21-12-16,-6 11 1 15,-4 13 0-15,4 15-2 16,-3 6-1-16,0 5 2 15,3-2-4-15,6-5 2 16,0-5-4-16,0-8-1 16,9-7 1-16,6-10 0 15,7-6-1-15,2-10 0 16,6-6-1-16,1-8 0 16,-1-4 1-16,-4 0-3 15,-1-7-1-15,-1-15-3 16,-8-5-18-16,-1-10-45 15,-9-5-130-15</inkml:trace>
  <inkml:trace contextRef="#ctx0" brushRef="#br1" timeOffset="42663.4008">9108 499 123 0,'-3'0'117'0,"3"0"-117"15,0 0 0-15,15-2 24 16,12-5 1-16,15 1-8 16,7 0-6-16,-4 0-11 15,-5 4-5-15,-12 2-15 16,-11 0-25-16,-14 0-76 0</inkml:trace>
  <inkml:trace contextRef="#ctx0" brushRef="#br1" timeOffset="42850.5623">9056 876 163 0,'0'6'81'15,"0"-3"-61"-15,19 0-13 16,4-3 17-16,8 0 3 16,9 0-12-16,2-6-5 15,0-3-3-15,-2 1-7 16,-1 3-15-16,-11 2-15 15,-7 3-37-15,-3-2-106 16</inkml:trace>
  <inkml:trace contextRef="#ctx0" brushRef="#br1" timeOffset="43073.8326">9738 586 231 0,'0'0'9'0,"0"13"-7"16,0 19 26-16,-11 15-6 16,-8 11-6-16,-5 8-2 15,-3 2-5-15,0-6-1 0,2-7-3 16,-2-4-5-16,5-7-4 16,2-6-10-16,4-13-17 15,7-10-33-15,9-15-118 16</inkml:trace>
  <inkml:trace contextRef="#ctx0" brushRef="#br1" timeOffset="43337.7761">9748 535 177 0,'3'0'46'15,"0"0"-44"-15,0 25 10 16,-3 10 15-16,6 13-2 15,-3 3-3-15,6 4-11 16,3 0 4-16,3 0-4 0,4 0-2 16,5 3-1-16,-3 2 6 15,9 6-1-15,0-4-4 16,4-6 1-16,-4-12-9 16,-6-13-1-16,-11-13-3 15,-7-12-3-15,-6-6-8 16,0-2 2-16,-19-18-132 15</inkml:trace>
  <inkml:trace contextRef="#ctx0" brushRef="#br1" timeOffset="43510.3497">9657 1041 137 0,'-4'0'172'0,"4"0"-172"15,7-2 0-15,23-7 32 16,7-2 0-16,11-5-5 15,9-4-9-15,-2 1-5 16,-3 0-13-16,-10 2-4 16,-6 3-36-16,-8 4-85 15</inkml:trace>
  <inkml:trace contextRef="#ctx0" brushRef="#br1" timeOffset="43884.3612">11064 468 277 0,'-3'0'31'0,"3"0"-27"15,0 10-4-15,0 4 11 0,3 12 1 16,9 9 8-16,-3 10 0 16,3 1 2-16,-2 6-6 15,0 4 0-15,0 0-8 16,0 1-4-16,-4-2-4 15,0-5 0-15,3-6-2 16,3-8-8-16,-3-9-8 16,3-10-34-16,-2-10-112 15</inkml:trace>
  <inkml:trace contextRef="#ctx0" brushRef="#br1" timeOffset="44042.444">11364 1109 265 0,'12'-3'5'16,"1"0"-5"-16,-2-6-138 16</inkml:trace>
  <inkml:trace contextRef="#ctx0" brushRef="#br1" timeOffset="45557.7054">19073 1637 172 0,'0'-12'45'0,"0"1"-31"0,0 2 27 16,0 6-3-16,0 3-16 16,0 0 6-16,0 0-3 15,0 0-8-15,0 0-6 16,0 0 3-16,0 0-7 15,-3 0-1-15,3 0-5 16,0 0 2-16,0 5 0 16,0 8-2-16,0 9 6 15,0 3-4-15,0 9 4 16,0 0-4-16,0 0 2 16,0-2-3-16,0-6-1 15,0-3-1-15,0-3 0 16,0 0 0-16,3-4 1 0,-3 0 0 15,0-3 0 1,3-3-1-16,-2-3 1 0,2-4-1 16,-2-1-2-16,-1-2 1 15,2 0 0-15,-2 0-2 16,0 0-3-16,0 0-9 16,4-12-41-16,2-13-184 15</inkml:trace>
  <inkml:trace contextRef="#ctx0" brushRef="#br1" timeOffset="46134.506">19109 1457 117 0,'-3'-5'26'0,"-4"3"17"16,1 0 15-16,0 0-22 15,0 1-8-15,-2 1-8 16,-1 0 1-16,-4 0-3 16,3 0-8-16,1 0 0 15,2 0 2-15,-3 0-4 16,2 0-5-16,0 5 3 16,1 2-4-16,-2-3-2 15,2 2 2-15,1-1-2 16,3-2 0-16,3 0 2 0,-3-2-1 15,3-1-1-15,-4 0 0 16,4 0 0-16,0 0 2 16,0 0 0-16,0 0-2 15,0 0 2-15,0 2-2 16,0-2 3-16,0 0-1 16,0 0-1-16,0 0 1 15,0 0-1-15,0 0 1 16,0 0-1-16,0 0 3 15,0 0-3-15,0 0 0 16,0 0 1-16,0 0-1 16,0 0 2-16,0 0-1 15,0 0-1-15,0 0 3 0,0 0-4 16,0 0 6-16,0 0-3 16,0 0 1-16,0 0-2 15,0 0 0-15,0 0-2 16,0 0-2-16,0 0-5 15,0 0-2-15,0 0-3 16,4 0-6-16,8-3-2 16,5-3-39-16,-3 1-126 15</inkml:trace>
  <inkml:trace contextRef="#ctx0" brushRef="#br1" timeOffset="46704.1621">19145 1373 190 0,'0'0'72'0,"0"0"-52"15,7-3 29-15,5-3-13 16,8-7-12-16,13-3 10 15,11 1-9-15,8-3-12 16,3 6-1-16,1 0-6 16,-4 5-2-16,-9 4-4 15,-8 3-1-15,-5 0-3 16,-8 0 3-16,-3 5-3 16,-9 8 3-16,-4 0 1 15,-2 8 0-15,-2 3 5 16,-2 6-1-16,1 7-1 15,-1 4-3-15,2 5 2 0,-2 14-2 16,0 5 3-16,0 6 1 16,0 4-3-16,0-10 1 15,1-4-2-15,2-11 0 16,4-9 0-16,-3-7-2 16,-4-9-4-16,0-4-5 15,0-6-10-15,-7-7-61 16,-13-6-136-16</inkml:trace>
  <inkml:trace contextRef="#ctx0" brushRef="#br1" timeOffset="46906.027">19225 1801 238 0,'-2'-6'61'15,"2"-2"-47"-15,12-5-14 16,15-6 37-16,15-6-8 15,7 1 0-15,3 0-5 16,-1 4-10-16,-8 3-7 16,-10 4-7-16,-8 2-14 15,-5 6-20-15,-11 5-49 16,-6 0-101-16</inkml:trace>
  <inkml:trace contextRef="#ctx0" brushRef="#br1" timeOffset="47086.4873">19337 1924 166 0,'0'2'24'16,"0"0"2"-16,3-2 11 15,16 0-1-15,7 0 7 16,9-9-14-16,7-10-14 16,1-2-12-16,0-1-3 15,-5 4-11-15,-8 4-22 16,-10 6-44-16,-9 8-47 15</inkml:trace>
  <inkml:trace contextRef="#ctx0" brushRef="#br1" timeOffset="47290.0175">19304 2244 158 0,'0'3'36'0,"3"3"5"15,19-6 16-15,9 0-18 16,7 0-17-16,5-11-7 16,5-7-12-16,-3-4-3 15,1-3-8-15,-4 2-17 16,1 2-32-16,-4 2-90 16</inkml:trace>
  <inkml:trace contextRef="#ctx0" brushRef="#br1" timeOffset="47641.9453">20086 1489 254 0,'0'0'11'0,"4"0"-11"16,18 0 23-16,10-3-6 0,5-6-4 15,8-3 1-15,1-1 11 16,2 0-1-16,-5-3-2 15,-5 4-14-15,-12-1-8 16,-3 0-9-16,-13 2-12 16,-3-1-22-16,-7 1-81 15,0 0-90-15</inkml:trace>
  <inkml:trace contextRef="#ctx0" brushRef="#br1" timeOffset="47865.8045">20362 1128 10 0,'-6'-22'148'16,"3"11"-105"-16,3 8 18 15,0 3-25-15,0 0-23 16,0 13-11-16,0 18 12 16,0 17 12-16,0 10-3 15,3 4-3-15,0 7-7 16,3 1-3-16,0 2-2 16,-2-2 0-16,-1 0-3 15,-3 1 1-15,0-1-4 16,0-6-2-16,0-9-1 15,-9-13-7-15,-1-10-10 16,-6-13-40-16,-4-12-132 16</inkml:trace>
  <inkml:trace contextRef="#ctx0" brushRef="#br1" timeOffset="48046.112">20244 1645 172 0,'-8'31'48'16,"-2"12"-20"-16,-6 7 29 16,-3-2-29-16,5-5-15 15,2-11-13-15,1-11-2 16,7-11-14-16,2-10-25 16,2-1-100-16</inkml:trace>
  <inkml:trace contextRef="#ctx0" brushRef="#br1" timeOffset="48204.3118">20420 1594 155 0,'9'11'27'0,"3"4"9"16,3-2 31-16,2-2-17 16,6 0-14-16,-7-6-36 15,7-5-2-15,-2 0-32 16,6-8-70-16</inkml:trace>
  <inkml:trace contextRef="#ctx0" brushRef="#br1" timeOffset="48400.269">20806 1145 281 0,'0'0'36'16,"5"0"-22"-16,8 0 3 15,9 2 11-15,10 3-12 16,4 2-4-16,6-1-5 16,-2 1-7-16,-11 3-17 15,-7 7-29-15,-22 7-153 16</inkml:trace>
  <inkml:trace contextRef="#ctx0" brushRef="#br1" timeOffset="48586.1022">20729 1563 295 0,'22'0'7'0,"15"0"36"15,12-11 14-15,8-6-27 16,9-1-9-16,-5 1-9 16,-7 3-8-16,-10 3-4 15,-15 4-11-15,-16 4-15 16,-7 3-26-16,-6 0-130 15</inkml:trace>
  <inkml:trace contextRef="#ctx0" brushRef="#br1" timeOffset="48825.844">21041 1503 258 0,'0'8'20'0,"0"4"-20"0,0 7 28 16,3 9-1-16,4 10 3 15,3 8-1-15,1 11 1 16,4 9-13-16,-3 6 3 16,2 1-1-16,-5 1-2 15,-4 0-9-15,-5 3-4 16,0-6-4-16,-3-9-3 16,-9-14-3-16,-1-19-5 15,-3-15-7-15,0-14-20 16,0 0-94-16</inkml:trace>
  <inkml:trace contextRef="#ctx0" brushRef="#br1" timeOffset="48984.1441">20811 1993 364 0,'-12'12'17'15,"3"11"-12"-15,0 6 20 16,-1 2-13-16,0-1-12 15,6-5-12-15,4-7-35 16,1-18-173-16</inkml:trace>
  <inkml:trace contextRef="#ctx0" brushRef="#br1" timeOffset="49172.7709">21333 1864 138 0,'12'6'280'0,"4"5"-278"16,7 3 37-16,4 5-8 16,-1 4-10-16,6 1-6 15,-3-2-12-15,-2-6-3 16,-4-10-19-16,-10-6-21 16,-4 0-96-16</inkml:trace>
  <inkml:trace contextRef="#ctx0" brushRef="#br1" timeOffset="59266.5298">23625 1583 270 0,'9'-19'34'0,"-2"5"-11"15,-6 6 28-15,-1 7-9 16,0 1-15-16,0 0 1 15,0 0-1-15,0 0-7 16,0 0-3-16,0 0-10 16,0 0-7-16,0 0-1 0,0 15-6 15,0 19-7-15,5 31 14 16,4 25 12 0,0 7-9-16,4-4 1 0,-1-13-4 15,6-12 0-15,-3-8 0 16,0-5 0-16,-2-9 0 15,1-12-1-15,-4-11-5 16,1-11-1-16,-1-5 2 16,0-7-2-16,4 0 3 15,5-17 3-15,8-28 1 16,8-15 3-16,0-21-3 16,3-13-1-16,-1-5-2 15,-4 3-1-15,-4 13 2 0,-7 23 2 16,-8 26 2-16,-5 17-1 15,-6 13 0-15,-3 4-1 16,0 0-4-16,0 13-2 16,3 29-2-16,5 24 8 15,2 14 1-15,5 1 0 16,8-12 1-16,-1-11 0 16,5-11 1-16,2-9-2 15,1-8-1-15,2-10 1 16,0-9 0-16,-2-8-1 15,3-3 1-15,1-14-1 16,2-20 4-16,2-17-3 16,-4-16 0-16,-3-20-1 15,-4-11 0-15,-1 5-2 0,-7 14 2 16,-6 22 3-16,1 25-2 16,-11 13 5-16,0 6-1 15,-3 8 1-15,1 2-1 16,-1-2-2-16,2 2-3 15,-2-2-2-15,1-2-7 16,2 0-3-16,-1 1-5 16,1 1-34-16,1 3-60 15,5 2-182-15</inkml:trace>
  <inkml:trace contextRef="#ctx0" brushRef="#br1" timeOffset="59590.2675">25112 1682 241 0,'0'5'19'15,"0"11"-3"-15,0 11 10 16,0 10 13-16,0 9-16 16,0 6-3-16,0 0-2 0,0-1 2 15,2 0-6-15,3-9-3 16,0-3 1 0,-2-7-6-16,-2-3-5 0,1-6-1 15,-1-3-4-15,-1-4-13 16,0-5-26-16,0-8-105 15</inkml:trace>
  <inkml:trace contextRef="#ctx0" brushRef="#br1" timeOffset="60997.7032">25741 1805 316 0,'0'-3'41'0,"0"2"-35"0,0 1 3 15,0 0 7-15,0 7-11 16,0 16 4-16,0 11 16 16,3 11-8-16,4-1-4 15,0-1-2-15,3-2-2 16,1-3 0-16,-2-4-3 16,1-1 1-16,-1 0-3 15,-3 0-2-15,-1 2 2 16,-1-3-4-16,0-2 0 15,-2-3-5-15,-2-7-6 16,0-5-12-16,0-8-29 16,0-7-158-16</inkml:trace>
  <inkml:trace contextRef="#ctx0" brushRef="#br1" timeOffset="61365.8418">25846 1509 306 0,'22'-15'2'0,"13"-4"21"16,11-1 10-16,9 2-18 16,6 2-5-16,4 9 2 15,-3 7-9-15,-4 0 5 0,-5 19-3 16,-10 12-4-16,-6 3 2 15,-9 9 2-15,-10 1-2 16,-6 1-2-16,-9 7 5 16,-3 2-2-16,0 5 5 15,-16 0-1-15,-5 0-2 16,-5-5 1-16,-6-1-1 16,-7 1-5-16,-1-3-1 15,-4-3-1-15,1-3 1 16,1-7 0-16,3-7-6 15,4-7-1-15,9-8-15 16,12-16-62-16,9 0-244 16</inkml:trace>
  <inkml:trace contextRef="#ctx0" brushRef="#br1" timeOffset="61712.0608">26980 1395 316 0,'0'23'9'16,"-3"16"8"-16,-16 15 10 16,-13 13-11-16,-4 7 1 0,-3 3 0 15,4-1-9 1,5-2-1-16,3-7-3 0,6-8 1 15,8-5-4-15,7-11 1 16,6-6-2-16,0-5 0 16,4-5 1-16,13-7 0 15,7-4 0-15,4-6 4 16,9-7-1-16,4-3 1 16,2 0-5-16,-3-13-7 15,-7-8-9-15,-6-1-13 16,-4-4-67-16,-10-4-139 15</inkml:trace>
  <inkml:trace contextRef="#ctx0" brushRef="#br1" timeOffset="61914.1089">26981 1505 381 0,'-3'0'12'0,"3"0"-4"15,0-4 4-15,12 0-9 16,15-6 17-16,13 0-10 16,5-3-8-16,4 4-2 15,-4 4-9-15,-6 1-18 16,-8 4-33-16,-13 0-164 16</inkml:trace>
  <inkml:trace contextRef="#ctx0" brushRef="#br1" timeOffset="62102.3419">26822 1850 310 0,'0'0'0'0,"16"0"21"16,26 0 24-16,11-1-18 16,10-9-4-16,0-1-5 15,-4 1-14-15,0 0 0 16,-5 0-4-16,-8 1-9 15,-9-1-17-15,-3-2-64 16</inkml:trace>
  <inkml:trace contextRef="#ctx0" brushRef="#br1" timeOffset="62484.394">27900 1421 290 0,'-33'33'21'16,"-16"9"-6"-16,-7 6 13 15,-1 4-6-15,3-4-7 16,8 1 6-16,15-7-3 16,10-6-9-16,10-2-5 15,10-10-4-15,1 3 0 16,13-4-2-16,17 2 2 0,7-1 6 15,5-4-1-15,1 3-2 16,-4-3-2-16,-7 1-1 16,-7-3 0-16,-7 0 2 15,-5 3-2-15,-7 1 5 16,-6 7-4-16,0 3 0 16,-24 7 7-16,-13-1-4 15,-10-1-1-15,-5-8-3 16,3-7 0-16,4-6-5 15,2-7-7-15,8-5-19 16,11-4-64-16</inkml:trace>
  <inkml:trace contextRef="#ctx0" brushRef="#br1" timeOffset="62768.2306">28203 1522 339 0,'11'0'11'16,"6"-2"2"-16,15 1 25 16,4-1-18-16,4 2-4 15,8-1-1-15,0 1-4 0,5 0 1 16,8 0 2-1,7 0-10-15,-1 0 0 0,-3 9-4 16,-10 0-4-16,-18-5-6 16,-17-3-17-16,-16 1-38 15,-8 2-177-15</inkml:trace>
  <inkml:trace contextRef="#ctx0" brushRef="#br1" timeOffset="62971.5743">28454 1681 201 0,'-2'23'17'0,"2"9"6"16,0 12 25-1,0 10 8-15,0 4-12 0,0 7-7 16,0 6-14-16,-7 3-5 16,-6 1-5-16,2 1-9 15,2-4-4-15,0-9-4 16,2-7-11-16,-2-12-23 15,-5-16-155-15</inkml:trace>
  <inkml:trace contextRef="#ctx0" brushRef="#br1" timeOffset="63886.0296">24014 3391 319 0,'1'-19'19'0,"-1"6"0"16,-3 13 15-1,-11 2-15-15,-10 29-13 0,-21 13 1 16,-6 15 0-16,-1 5-3 16,0-3 5-16,8-3-4 15,13-8-3-15,13-5-2 16,15-2-1-16,3-2 1 15,22 1-5-15,16 0 1 16,11 0 3-16,6-1 1 16,4 1 4-16,-9-1-4 15,-6 2 0-15,-12-2 0 16,-9-1 1-16,-13 1 0 16,-10-4 3-16,0 0 0 15,-7-8-1-15,-16-2 3 16,-2-5-2-16,-5-2-2 0,-4-2-1 15,-2-5 0-15,-6-4-1 16,-4-4-2-16,-2-5-4 16,-1 0-15-16,4-4-66 15</inkml:trace>
  <inkml:trace contextRef="#ctx0" brushRef="#br1" timeOffset="64163.901">24396 3609 333 0,'6'0'21'0,"12"0"-18"15,13 0 23-15,6-5 1 16,12 4-11-16,6-1 3 15,7 1-7-15,5-1-1 16,5 2 1-16,-4-1-6 16,-9 1-6-16,-12 0 0 15,-13 0-11-15,-10 1-8 16,-12 8-41-16,-12 4-135 16</inkml:trace>
  <inkml:trace contextRef="#ctx0" brushRef="#br1" timeOffset="64366.1722">24754 3744 42 0,'0'18'259'15,"0"7"-257"-15,0 15 27 16,9 5 16-16,1 7-12 16,-1 3-11-16,-1 6-7 15,-4 5-9-15,1 2-5 16,2 3-1-16,5-7-2 15,2-9-12-15,0-17-14 16,3-12-38-16,1-19-160 0</inkml:trace>
  <inkml:trace contextRef="#ctx0" brushRef="#br1" timeOffset="65416.2573">25412 3693 237 0,'0'0'37'0,"0"0"19"16,0 0-1-16,0 0-19 16,0 0-4-16,0 0-5 15,0 0-8-15,0 0-6 16,0 0-3-16,0 0-4 15,0 0-4-15,0 0-2 16,0 7-2-16,0 18 2 16,0 16 2-16,0 11 1 15,0 13 1-15,0 2 1 16,0 1-4-16,-2-4 1 16,1-1-2-16,-1-3 0 15,1-2-1-15,1-5 1 16,0-5 0-16,-2-10-1 0,1-9 0 15,-2-7 0-15,1-5-2 16,-1-8 0-16,3-4-9 16,0-4-7-16,0-1-15 15,0 0 2-15,0-15-39 16,0-9-114-16,0-6 27 16</inkml:trace>
  <inkml:trace contextRef="#ctx0" brushRef="#br1" timeOffset="66076.1581">25390 3587 221 0,'0'-2'8'16,"0"0"19"-16,0 1 22 15,0-2-9-15,4-1-10 16,2-1-2-16,-2 2-8 16,1-1-8-16,1 1-6 15,6 2-2-15,1-2-2 0,11 3-1 16,7 0 0-1,11 0 2-15,10 1-3 0,2 12 0 16,-2 2 1 0,-4 3 1-16,-11 2-2 0,-7 0 2 15,-8 4-2-15,-5-1 1 16,-5 1 1-16,-6 2 0 16,-3 0 1-16,-3 3 0 15,0 2-3-15,-9 0 5 16,-13 3-3-16,-8-1 1 15,-6-2 0-15,-10 0 0 16,-5-2-1-16,-3-3-1 16,1-4-1-16,6-6-2 15,11-7 0-15,12-1 0 0,8-7 1 16,9 2 0-16,4-3 1 16,3 3-1-16,0 0-2 15,0 5-2-15,9 4 5 16,14 5 3-16,9 5 0 15,8 4 0-15,11 0 1 16,2 2 0-16,1-2 0 16,-3-2 1-16,-6-3-1 15,-7-1-1-15,-5-3 2 16,0 1-4-16,-6-2 0 16,-3-3-1-16,-6-1-9 0,-6 0-9 15,-6-3-20 1,-6-2-115-16</inkml:trace>
  <inkml:trace contextRef="#ctx0" brushRef="#br1" timeOffset="66542.5587">26668 3723 264 0,'-15'0'18'15,"11"0"-15"-15,-1 14 21 16,-4 21-1-16,-7 15 14 16,-2 13-4-16,-3 7-6 15,6 2-10-15,5-2 0 16,8-7-4-16,2-4-4 16,9-6-3-16,14-6 3 15,2-2-1-15,5-7-1 0,3-3 0 16,4-9 0-1,6 0-3-15,3-12-2 0,6-6-1 16,2-8-1-16,-4 0-2 16,-6-7-7-16,-10-13-11 15,-11-11-10-15,-13-7-15 16,-8-12-48-16,-2-13-127 16</inkml:trace>
  <inkml:trace contextRef="#ctx0" brushRef="#br1" timeOffset="66744.2943">26720 3767 388 0,'0'0'1'16,"0"-2"1"-16,17-4 18 16,16 0-2-16,13-2-9 15,6 0 2-15,6 4-4 16,-3 0-5-16,-7 4-2 15,-9 0-4-15,-11 0-13 16,-11 0-20-16,-14 12-91 16</inkml:trace>
  <inkml:trace contextRef="#ctx0" brushRef="#br1" timeOffset="66937.9971">26693 4081 233 0,'0'3'48'15,"5"0"-26"-15,20 2 55 16,11-5-30-16,12 0-11 16,12 0-3-16,4 0-14 15,1-2-13-15,-2-7-6 16,-6-4-1-16,-2 1-7 16,-5-3-11-16,-3 0-40 15,-6-6-205-15</inkml:trace>
  <inkml:trace contextRef="#ctx0" brushRef="#br1" timeOffset="67404.3231">27608 3831 292 0,'9'0'10'0,"-9"8"1"16,0 28 7-16,0 5 12 16,-2 11-4-16,-12 7-5 15,0 4-3-15,1 1-4 16,5 3-5-16,5-8-2 16,3-1-3-16,0-10 2 15,19-10-5-15,10-5 1 16,7-9 6-16,6-9-4 15,5-7 0-15,3-8-4 16,0 0-2-16,0-5-1 0,-4-15-7 16,-6-7 4-1,-7-12-15-15,-11-7-31 0,-7-13-64 16</inkml:trace>
  <inkml:trace contextRef="#ctx0" brushRef="#br1" timeOffset="67606.095">27777 3748 386 0,'0'-1'5'16,"0"1"-5"-16,7 0 26 16,18 0-14-16,8 0-3 0,6 0-8 15,4 4-1 1,-1 4-2-16,4-1-6 0,-4-3-14 15,-9 4-35-15,-17 1-204 16</inkml:trace>
  <inkml:trace contextRef="#ctx0" brushRef="#br1" timeOffset="67802.2487">27562 4167 367 0,'0'2'3'15,"1"1"-3"-15,23-3 41 16,10 0-18-16,13 0 2 16,11 0-3-16,8-7-13 0,5-8-8 15,1-3-1-15,1 0-12 16,1 0-10-16,1 1-46 16,-1 1-99-16</inkml:trace>
  <inkml:trace contextRef="#ctx0" brushRef="#br1" timeOffset="68155.2537">28611 3661 340 0,'-2'-7'60'0,"2"5"-58"16,0 1 14-16,12-1-7 16,15 1-4-16,12-1 6 15,8 2-7-15,8 0 1 16,5 0-1-16,1 0-2 15,2 2 5-15,-2 4-6 16,-6 0 1-16,-7-3-2 0,-9 2-1 16,-12 1-10-1,-11 3-5-15,-11 0-22 0,-5 2-87 16</inkml:trace>
  <inkml:trace contextRef="#ctx0" brushRef="#br1" timeOffset="68416.2688">28973 3782 249 0,'-5'16'5'0,"0"12"26"15,0 4 11-15,4 9-1 16,-1 6-12-16,1 8 3 0,-1 10-7 15,1 10-4-15,-1 8-9 16,-2 2 2-16,-1-1-5 16,-2-4-9-16,-1-5-3 15,-1-4-6-15,-1-7-19 16,-5-11-42-16,-6-14-221 16</inkml:trace>
  <inkml:trace contextRef="#ctx0" brushRef="#br1" timeOffset="69255.564">23060 6025 137 0,'16'36'152'0,"3"14"-144"0,18 17 1 16,-5 9 16-16,-4 4-3 16,0-2-7-16,0-2-2 15,4-13-7-15,-1-12-2 16,3-14-3-16,1-10 1 15,-2-14-2-15,1-13-1 16,-1-1-4-16,2-38 5 16,1-11 0-16,-3-17-1 15,-6-13-10-15,-7-2 5 16,-6 13 0-16,-8 21 6 16,-1 23 4-16,-5 20 8 0,1 5-9 15,2 16-1 1,8 23 9-16,1 9 6 0,7 5-8 15,7-5-2-15,11-9 0 16,8-7-2-16,7-14 2 16,7-9 3-16,4-9-1 15,0-3-3-15,-4-31-1 16,-6-11 0-16,-6-12-2 16,-5-9 1-16,-9-5-1 15,-9-2 0-15,-12 10 1 16,-9 12 3-16,-3 14-3 15,0 20-4-15,0 7 0 16,-3 4-6-16,-5 5-15 16,4 1-27-16,4 0-110 0</inkml:trace>
  <inkml:trace contextRef="#ctx0" brushRef="#br1" timeOffset="69458.294">24699 5937 290 0,'0'22'60'0,"0"13"-51"16,0 16 24-16,0 4-7 15,0 8-6-15,0-3-9 16,0 0-4-16,7-6-3 16,1-1-2-16,0-6-2 15,2-9-10-15,-4-13-13 0,0-10-37 16,-1-15-171-1</inkml:trace>
  <inkml:trace contextRef="#ctx0" brushRef="#br1" timeOffset="69781.9253">24667 5895 340 0,'0'-22'40'0,"23"-7"-40"16,15-5 37-16,12 1-5 15,-1 5-19-15,2 6-8 16,-5 6-3-16,0 8-2 0,-5 6 0 16,-4 2 0-16,-4 0-3 15,-2 15 2-15,-4 9 1 16,-2 5 1-16,-3 11 0 16,-3 6 0-16,-5 12 1 15,-3 11 2-15,-4 8-3 16,1 3 3-16,-5-1-3 15,-2-4 2-15,-1-8-1 16,0 0-2-16,0-16 0 16,0-4 0-16,0-14-6 15,0-14-7-15,-6-11-54 16,-3-8-204-16</inkml:trace>
  <inkml:trace contextRef="#ctx0" brushRef="#br1" timeOffset="69969.0986">24876 6273 280 0,'-4'-8'156'0,"4"5"-152"16,7-4 4-16,20-2 18 16,12-2-13-16,11-1-5 15,7-2-4-15,7 0-4 16,-4 0-7-16,1-1-27 15,-5-3-157-15</inkml:trace>
  <inkml:trace contextRef="#ctx0" brushRef="#br1" timeOffset="70208.5233">25965 5622 153 0,'-3'9'258'15,"3"8"-240"-15,0 11-18 16,17 6 21-16,2 5-7 16,7 0-11-16,0 4-3 15,3-7-3-15,0-8-21 0,1-11-40 16,5-16-205-1</inkml:trace>
  <inkml:trace contextRef="#ctx0" brushRef="#br1" timeOffset="70538.1535">26582 5766 360 0,'-7'-1'13'0,"-10"1"15"15,-10 0 0-15,-13 6-23 16,-8 11-2-16,-1 4-3 0,1 1 0 16,9 2-1-1,9 1-1-15,7 0-3 0,10-2 3 16,10 6 0-16,3 2-2 16,0 4 3-16,18 5 1 15,0 2 1-15,0 7 0 16,-1 2 0-16,-3 5 3 15,-3-1-2-15,-1 4 0 16,-1-3 3-16,0 3 0 16,3-5 1-16,1-2-5 15,0-5-1-15,-3-11-9 16,-3-13-22-16,2-12-148 16</inkml:trace>
  <inkml:trace contextRef="#ctx0" brushRef="#br1" timeOffset="70705.4339">27019 6364 523 0,'1'0'3'16,"2"0"8"-16,6 0-22 15,-8 0-1-15,-1 0-82 16,0 0-240-16</inkml:trace>
  <inkml:trace contextRef="#ctx0" brushRef="#br1" timeOffset="73164.1144">18600 7796 268 0,'19'0'10'15,"0"0"-7"-15,5 0 1 16,21 0 15-16,33 0 2 16,-4-7-5-16,14-4 2 15,16-2-4-15,17 0 2 0,8 2 0 16,10-4 1-16,5 5-8 16,5-2-1-16,7 5-4 15,-1-5-1-15,4 6 3 16,13-2-1-16,6 0-3 15,12-2 3-15,9-2-5 16,-3 1 1-16,0 0 0 16,-5-1-1-16,0 0 0 15,3-3 1-15,5-1 1 16,1 6-1-16,-2-2-1 16,-6 5-2-16,6 4 2 15,0 3 2-15,6 0 4 16,7 0-5-16,1 0 6 0,-1 0 0 15,3 3-7-15,-9 4 0 16,-3 4 0-16,-1-11 0 16,-8 0 0-16,-2-3-2 15,-3-8 2-15,-3 4 2 16,-2-1 0-16,1 1 3 16,1-1-5-16,-3-4 3 15,1 3 0-15,-2 0 1 16,1-1 0-16,-2 3-1 15,4 0-3-15,-1 0-2 16,-6-5 0-16,0 2 1 16,-7-2-2-16,-3 2-2 0,-4 1 4 15,-1 3 1-15,-4 2-1 16,-5 4 0-16,-7 0 0 16,-7 0 1-16,-9 0 2 15,-13 7 1-15,-8 3-3 16,-7-4 1-16,-11 0 2 15,-9-2-3-15,-14 0-6 16,-10-4-2-16,-10 0 1 16,-9 0-5-16,-6 0-5 15,-12 0 0-15,-5-8-6 16,-10 2-22-16,-6-11-96 16</inkml:trace>
  <inkml:trace contextRef="#ctx0" brushRef="#br1" timeOffset="88215.0267">7592 10030 120 0,'0'4'49'0,"0"-4"-17"16,-4 0 4-16,4 0-1 15,0 0-16-15,0 0-8 16,0 0-2-16,0 0-3 16,0 0-6-16,0 0-13 15,0 0-22-15,4 0-26 16,11 0 22-16,6 0-67 15</inkml:trace>
  <inkml:trace contextRef="#ctx0" brushRef="#br1" timeOffset="88490.1249">10014 12901 225 0,'-11'4'0'15,"1"-4"-17"-15,4 0-25 16,3-16 14-16,3-20-65 0</inkml:trace>
  <inkml:trace contextRef="#ctx0" brushRef="#br2" timeOffset="123708.3567">5930 13917 52 0,'0'-4'14'0,"-4"-2"-13"15,1-1 24-15,0 3-13 16,-3-1-3-16,4 5 1 16,-1-3-1-16,0 3-9 15,3 0 0-15,-3 0-4 16,3-3 1-16,0 3-2 16,-3-2-3-16,-1 2 4 15,4 0 2-15,-3 0-9 0,0 0-18 16,0 0-23-1</inkml:trace>
  <inkml:trace contextRef="#ctx0" brushRef="#br2" timeOffset="124803.9973">5930 13917 16 0,'-101'-26'38'0,"101"26"-26"16,0 0 9-1,0 0 1-15,0 0 1 0,0 0 0 16,0 0 0-16,0 0-3 16,0 0-3-16,0 0 1 15,0 0 3-15,0 0-4 16,0 0-4-16,0 0-2 15,0 0 0-15,0 0 2 16,0 0-1-16,0 0-1 16,0 0 0-16,0 0 3 15,0 0-4-15,0 0 1 16,0 0-2-16,3 0-2 16,7-3 2-16,2-4 3 15,3-2-1-15,0-4-2 16,4-2-1-16,-2-1 3 0,-1-1-6 15,1-1 5-15,-1-1-8 16,-1-3 5-16,0 4-3 16,-3-3 3-16,4 2-6 15,-4 0 0-15,6 0 1 16,-3 0-2-16,1-1 0 16,-2 4 0-16,5-1 0 15,-4-1 1-15,0 1-1 16,3 0 0-16,3-2 0 15,1-6 0-15,5 2 3 16,0-6-2-16,0 0-1 16,1 1 0-16,-1-2 0 0,0-3 3 15,-2 0-2 1,2-2 1-16,-3 4-1 0,0 1 0 16,4 4 1-16,2-2-2 15,6-6 3-15,7-3-3 16,2 4 1-16,1-3-1 15,-4 1 0-15,-3 2-1 16,-8 2 1-16,-1 1 1 16,0 1-1-16,-2 2 1 15,5-4-1-15,1 0 1 16,3 5 0-16,2-2-2 16,-3 1 1-16,3 2 0 15,-3 3 0-15,-1-3 1 0,-6 3-2 16,1 0 2-1,-2 0-1-15,-1 2 3 0,-2 0-3 16,-4 0 1-16,0-1 0 16,3 2-1-16,-2 0 0 15,-1-6 1-15,3 3-1 16,-3 1 0-16,1 2 2 16,-5 1-2-16,-1 2 0 15,-1 3 0-15,0 1 0 16,-3 2 0-16,4-2 0 15,-4 1 0-15,3-3 0 16,-3 3 0-16,3-5 0 16,3 1 0-16,1-5 0 15,1 0 0-15,-1 2 0 0,-4 3 0 16,-3 5 0-16,-3-1 1 16,-3 6-1-16,1 2 0 15,-7 0 0-15,0 3 0 16,0 0 0-16,0 0-3 15,0 0 3-15,0 0-3 16,0 0 0-16,0 0 1 16,0 0 0-16,0 0-5 15,0-3-2-15,0 3-9 16,0-5-34-16,-10 2-28 16,-2-2-10-16,0 2-56 15</inkml:trace>
  <inkml:trace contextRef="#ctx0" brushRef="#br2" timeOffset="125628.389">7380 12133 57 0,'0'0'73'0,"0"0"-52"15,0 0 5-15,0 0 6 16,0 0-10-16,0 0-4 15,0 0-5-15,0 0-3 16,0 0-2-16,5 0-4 16,13-2 11-16,1-7-6 15,8 2-6-15,-2-4 3 16,2-3 0-16,-1 3 2 16,-1 0 3-16,-1-4 2 15,-5 8-3-15,1-1-3 0,-4 1-2 16,-1 3 1-1,0-3-5-15,0 0 2 0,4-4-1 16,2 3 3-16,0-2-3 16,3-5 3-16,1 4-4 15,2-4 2-15,1 3 0 16,-5 2-2-16,-4 3 2 16,-5-1-2-16,-7 5-1 15,-4 3 3-15,0 0-1 16,-3 0 1-16,0 0 1 15,0 0 0-15,0 0 1 16,0 0-2-16,0 0 1 0,0 0 0 16,0 0-1-1,0 0 1-15,0 0 0 0,0 0-4 16,0 0 2-16,0 0 2 16,0 0-2-16,-6 3 0 15,-4 12-1-15,-7 4-1 16,4 3 0-16,-2 3 0 15,-3 4-2-15,6 1 2 16,-4 3 0-16,2-3 0 16,-2-2 0-16,4-2-1 15,4-4-3-15,-2 0 3 16,7-3-1-16,0 3 1 16,0 4 1-16,0-1 0 15,0 1 0-15,3-1-1 16,0 2-1-16,-3 1 1 0,3-3-3 15,-3-2-1-15,3 2-9 16,-3 1-18-16,0 0-32 16,3-4-81-16</inkml:trace>
  <inkml:trace contextRef="#ctx0" brushRef="#br2" timeOffset="127136.4009">6975 13173 1 0,'0'0'65'16,"0"0"-43"-16,0-1 11 15,0 1-2-15,0 0-1 16,-3 0-2-16,3 0 7 16,0 0-2-16,0 0-2 15,-2 0-7-15,2 0-5 16,0 0-4-16,-1 0-6 15,1 0-1-15,0 0-3 16,-2 0-1-16,2 0-1 16,0 10-3-16,-3 6 0 15,0 14 3-15,3 3-1 16,-3 3-2-16,3 0 1 16,0 1-1-16,0 3 0 15,3 1 0-15,11-4 0 16,-1 0 0-16,2-5-1 0,3-1 1 15,-3-2 0-15,-2-7-1 16,1-4 1-16,-1-3 0 16,-1-9 0-16,1-2-3 15,-2-4-1-15,1 0 3 16,1 0-3-16,4-14 4 16,-4-12 5-16,2-7-4 15,-2-7 2-15,-2-4 2 16,-2-4-2-16,-3 3 3 15,1-2-5-15,-4 0 7 16,0 3-8-16,0 0 1 16,0 7 1-16,0 3-2 0,-1 8 2 15,-1 4-2-15,1 4 0 16,-2 11 1-16,0 0-1 16,0 7 1-16,0 0 2 15,0 0-3-15,0 0 0 16,0 0 0-16,0 0-1 15,0 0 1-15,0 0 0 16,0 0-6-16,7 7 2 16,-1 4 4-16,3 5 0 15,0 1 0-15,3 2 0 16,0 6 1-16,1 4 2 16,2 2 0-16,3 4 0 15,0-2-2-15,0 1 3 0,0-2-4 16,4-6 0-1,2 0 0-15,-6-4 1 0,3-7-1 16,1 3-1-16,-5-6 1 16,-1-3 3-16,-1-3-3 15,0-3 2-15,-3-3-1 16,-2 0 2-16,-1 0-1 16,2-7-1-16,-1-4 2 15,-4-8-2-15,3-3 6 16,-3-4 0-16,0-3-3 15,-2 0 5-15,-1-1-6 16,-3-6 1-16,0-2 1 16,0-1-3-16,0 6 2 15,-3 6-4-15,-4 5 3 0,1 8 0 16,0-1-1-16,3 0-1 16,-3 1 0-16,-1-1-1 15,4 1 0-15,-2-1 0 16,2 0 0-16,0 4-1 15,0 0-1-15,0 0 2 16,0 5 0-16,3 4 0 16,-3-1 0-16,3 3 0 15,0 0 0-15,0 0-1 16,0 0 0-16,0 0 1 16,0 0-1-16,0 0 1 15,0 0-1-15,0 0 1 16,0 0 0-16,0 0-2 0,0 0-2 15,0 0 0-15,0 0-5 16,0 0-12-16,0 0-18 16,0 0-53-16,0-3-139 15</inkml:trace>
  <inkml:trace contextRef="#ctx0" brushRef="#br2" timeOffset="128171.9691">7027 13007 48 0,'6'0'29'16,"-3"0"14"-16,-3 0-3 15,4 0-5-15,-4 0-7 16,3 0-3-16,-3 0-6 16,0 0-2-16,3 0-3 15,3 0-6-15,8-3-1 16,5-2 8-16,5-1 1 15,1-2-11-15,5 0 0 16,-2 2 0-16,-2-1-4 16,-1-2 2-16,-4 3 1 0,4-1 1 15,-2 1 2-15,2-3-2 16,-1 5-1-16,0-3-1 16,-3 2 0-16,-5-1-3 15,2 2 2-15,-3 1-4 16,1-3 2-16,-2 0 0 15,-5 3-1-15,4-5 0 16,-4 5 0-16,2-2 1 16,-4 2-3-16,-1 3-1 15,-3-3-4-15,0 3-7 16,-3 0-16-16,0 0-65 16,0 0-138-16</inkml:trace>
  <inkml:trace contextRef="#ctx0" brushRef="#br2" timeOffset="128456.0922">7319 12692 205 0,'0'0'23'0,"0"3"-22"16,0 1 7-16,0 7-4 15,9 0 9-15,5 4 3 16,5 4-2-16,0-2-3 0,1-2-2 16,-1-1-1-1,2 1-1-15,-6-4 5 0,1-3-9 16,-2-1 5-16,-2 0-5 16,1-3-3-16,-1 0 0 15,0 0-12-15,-3-1-10 16,-3-3-58-16</inkml:trace>
  <inkml:trace contextRef="#ctx0" brushRef="#br2" timeOffset="131854.1228">20304 8915 112 0,'0'-8'60'15,"0"-2"-29"-15,0 1 11 0,0 6 4 16,0 0-3-16,-4 3 1 16,4 0-10-16,0 0-9 15,-1 0-8-15,1 0-6 16,-2 0-3-16,1 0-3 16,-1 0-2-16,2 0-3 15,0 6 0-15,0 16 0 16,0 17 2-16,0 16 4 15,13 10-2-15,-2 1 2 16,6-1-6-16,4-8 1 0,-1-3-1 16,5-3 0-1,-2-9 0-15,3-6-1 0,-1-7 1 16,-1-7 0-16,-2-7-2 16,2-4 0-16,-2-8 2 15,1-3-2-15,-4 0 2 16,7-19 0-16,-1-13 2 15,3-8 2-15,0-7-4 16,-1-12 0-16,-2 0-1 16,0-8 1-16,2-2 1 15,-5 6-1-15,2 6 2 16,-6 16-2-16,0 12 0 0,-9 10 1 16,-2 10-1-1,-2 6 1-15,-2 3-2 16,-1 0 1-16,3 0-3 0,5 12-4 15,8 14 7-15,2 6 6 16,7 9-5-16,1 3 0 16,2 4 1-16,3-8 0 15,3 0-2-15,-2-3 3 16,6-4-2-16,-3-7 0 16,1-4 0-16,-5-10 0 15,-7-3-1-15,0-9 0 16,-10 0 2-16,5-11 1 15,-2-18 3-15,-1-8 0 16,2-10-3-16,-8-12-1 16,-2 4-2-16,-7-3 1 0,-3 9 0 15,0 10 2-15,0 9-3 16,-9 4 1-16,-1 8 2 16,-2-1-3-16,0 1-1 15,3-4-1-15,-2 4-3 16,3-4-14-16,2-1-6 15,-4 2-31-15,1-1-66 16</inkml:trace>
  <inkml:trace contextRef="#ctx0" brushRef="#br2" timeOffset="132280.6612">20398 8518 205 0,'0'0'15'15,"0"0"-14"-15,7 0 12 16,15 0 15-16,18 0-3 0,11-3-2 16,11-8 0-1,0 0-2-15,4 0 5 0,4-1-6 16,1-1-8-16,4 5 6 16,0 2-8-16,-10 1 2 15,-4 5-4-15,-9 0-3 16,-8 0-2-16,-7 0-3 15,-7 0 1-15,-5 0-1 16,-7 0-2-16,-6 0-1 16,-3 0-5-16,-4 0-8 15,-3 0-16-15,-2-3-48 16,0-2-99-16</inkml:trace>
  <inkml:trace contextRef="#ctx0" brushRef="#br2" timeOffset="132505.4251">21218 8152 285 0,'0'0'25'0,"0"0"-25"16,0 4 5-16,8 18 0 16,9 3 5-16,4 3-3 15,6 1-2-15,2-3-1 16,0 2-1-16,1-2-3 15,-2 1-2-15,2-3-3 0,0 1-11 16,1 0-7 0,2-2-40-16,5 0-81 0</inkml:trace>
  <inkml:trace contextRef="#ctx0" brushRef="#br2" timeOffset="133008.4715">22846 8328 222 0,'-3'0'47'16,"0"0"-11"-16,3 0 1 16,0 0-6-16,-5 0-5 15,5 0-4-15,0 0-8 16,-1 12-8-16,-1 13 1 15,2 4 2-15,0 4 0 16,0 8-6-16,-1 3 2 0,-1 10-2 16,1 6 3-1,-2 1-3-15,0 2 1 0,0-2-1 16,-2-5 3-16,4 0-5 16,-1-6 0-16,2-2 0 15,-1-4-1-15,1 2-2 16,-3-7 0-16,-3-2-4 15,5-8-1-15,-5-10-4 16,1-2-6-16,-1-6-11 16,-3-4-64-16,-1-3-204 15</inkml:trace>
  <inkml:trace contextRef="#ctx0" brushRef="#br2" timeOffset="133450.3296">22437 9286 251 0,'-3'0'10'16,"3"0"16"-16,0 0-10 15,0 0-8-15,9 0 11 16,6 0 11-16,7 0 3 15,8 0-4-15,4 0-5 16,7-7-3-16,5-5-2 16,0 5-6-16,0-1-2 0,-2 1-6 15,-3 3-4-15,-3 4 1 16,4 0 0-16,-5 0-2 16,7 0 0-16,0 0 1 15,-1 0 1-15,-3 3-1 16,-2-2-1-16,-4-1 1 15,-4 0-1-15,-5 0 1 16,-4 0-1-16,-6 0 0 16,-2 4 0-16,-5-4-1 15,-2 0 0-15,0 0 0 16,-2 0 0-16,4 0 0 16,-5 0-3-16,1 0-3 0,1 0-5 15,-2 0-20-15,1 0-88 16</inkml:trace>
  <inkml:trace contextRef="#ctx0" brushRef="#br0" timeOffset="138484.3973">24285 8526 89 0,'18'-14'0'15,"3"2"-45"-15,3 5 36 16,-4 4-21-16</inkml:trace>
  <inkml:trace contextRef="#ctx0" brushRef="#br0" timeOffset="139330.2264">24244 8295 294 0,'0'0'46'15,"0"0"-22"-15,0 0 25 16,0 0-17-16,0 0-18 15,0 0 0-15,0 0-1 16,0 0-6-16,0 0-2 0,0 0 0 16,0 0-1-1,0 0-3-15,13 7 6 0,5 7 1 16,7 6 0-16,4 2 4 16,4 7-4-16,-4 0 3 15,4 4 0-15,2 4-4 16,-1-1 2-16,0 4-4 15,-1-3-2-15,-1-3-1 16,4 3 1-16,-1-2 1 16,4-1-3-16,-2 4 1 15,2-3-2-15,-8 2 2 16,0 2 0-16,1-1 1 0,-7 0 0 16,2 0 0-1,0-3 0-15,0-2-1 0,-2-2 0 16,-1 1-1-16,-2-4 0 15,-1 0 0-15,0-4-2 16,-3 1 3-16,1 0-1 16,1-3-1-16,-7 0 3 15,2-2-3-15,2-2 3 16,-4 0-3-16,2 0 0 16,-3-3 1-16,0-1-1 15,-2 1 0-15,2-5 0 16,-2 2 1-16,0-5 0 15,-3 1-1-15,0-4 2 16,-1-1-2-16,-1-3 1 16,-1 4 0-16,-1-4 0 0,0 3-1 15,0-2 1-15,-3-1-1 16,0 0 0-16,0 0 0 16,0 0-3-16,0 0-7 15,0 0-14-15,0 0-36 16,-1 0-61-16</inkml:trace>
  <inkml:trace contextRef="#ctx0" brushRef="#br0" timeOffset="140358.2957">19490 8175 132 0,'-7'0'51'0,"0"-1"-36"15,4-3-4-15,3 4 11 16,0 0-8-16,0 0-6 15,0 0 1-15,-4 0 1 16,4 0 5-16,0 0-1 16,0 15-3-16,0 18 8 15,0 12 10-15,0 13-11 16,0 14 0-16,0 9-2 16,7 7-7-16,3 2 1 0,0-3-5 15,5-2-2-15,-1 1-2 16,-4 3-1-16,2 4 1 15,-2 4 2-15,0 0-2 16,0-6-1-16,2-2 1 16,0-13 0-16,3-8 0 15,-6-11-1-15,-6-2 0 16,-3-3-1-16,0-8 1 16,-3-5 0-16,-6-12 0 15,-1-8-2-15,3-9 2 16,4-3-8-16,3-7-8 15,0 0-16-15,0-17-32 16,0-18-108-16</inkml:trace>
  <inkml:trace contextRef="#ctx0" brushRef="#br0" timeOffset="141789.8154">19840 8041 76 0,'10'0'47'0,"3"0"-10"16,5-3 13-16,3 3 2 15,7-5-17-15,5-2-9 16,9-4-4-16,3 0 1 16,4 0-4-16,0 1-6 15,-3 7-5-15,-2 3-6 16,-1 0 1-16,-1 0 0 15,4 0 0-15,5 6-2 16,5-2 2-16,6-1 0 16,0-2 0-16,1-1 2 0,3 0-3 15,-4 0 0-15,6 0-1 16,3 0-1-16,1 0 1 16,1 0-1-16,0 0 4 15,-5 0 0-15,-3 0 4 16,-1 0-5-16,-3 0 4 15,0 0-4-15,0 0 1 16,2 0-1-16,1 0 1 16,2 0-1-16,4 0-1 15,-3 0 1-15,2 0-2 16,-2 0 0-16,6 0 1 16,4 0 1-16,8 0-3 0,6 0 3 15,0 0-2-15,-1 0-1 16,-5 0 1-16,-3 0 1 15,-1 0 1-15,-5 0 2 16,7-1 2-16,8-5 0 16,8 1-1-16,5-3-5 15,8-1-1-15,3 1 0 16,3-1 0-16,-2 0-1 16,-4 1 1-16,-12 7 0 15,-10 0 1-15,-10 1 2 16,-8 0 0-16,-6 0-2 15,-1 0 0-15,5 0 2 16,0 2-1-16,1 2-2 16,-1 0 0-16,1-2 0 15,2-1-2-15,6-1 2 0,1 0 0 16,0 0 0-16,-4 4 0 16,-3 0 0-16,-4-1 0 15,-6 4 0-15,-5-2 1 16,-6-1 1-16,-9 2-2 15,1 2 1-15,0 0-1 16,4 3 2-16,4-4-2 16,0 0 0-16,-2 5 0 15,-3-9-2-15,2 1 4 16,1-4-1-16,3 0 1 0,7 0 0 16,3 0 1-1,3-4-2-15,1-1 0 0,-2 1 0 16,-3 1 1-16,-6 3-2 15,-5 0 0-15,-8 0 0 16,-4 0 0-16,-6 0 0 16,-8 0 0-16,-5 0 1 15,-8 0-1-15,-2 0-1 16,-6 0-1-16,-1 5 2 16,-1 4-2-16,-2 4-1 15,0 13 3-15,0 9 2 16,-9 11 0-16,-6 4 1 15,1 5 0-15,1-4-3 16,4-4 1-16,2-1 1 16,2-2-1-16,2 0 0 0,2 6-1 15,-4 3 0-15,2 6 0 16,-1-2 2-16,-1 9-2 16,1-7 1-16,1 3 0 15,3-4 1-15,0-1-1 16,0-3-1-16,9 4 0 15,3-3 0-15,4-3 0 16,2 0 1-16,-1-7-1 16,-3 1 2-16,-3-6-1 15,-5-5-1-15,-5 5 4 16,-1-5-2-16,0-1 0 16,0 7 1-16,0-2-2 0,-6 2 1 15,0 3-2 1,0-3-2-16,-1-4 2 0,4-8 0 15,-1-3 0-15,2-8-1 16,1-3-2-16,-1-9 0 16,0 3-7-16,2-9-1 15,-3 0-10-15,0 0-21 16,-5 0-52-16,-6-9-257 16</inkml:trace>
  <inkml:trace contextRef="#ctx0" brushRef="#br0" timeOffset="143185.9927">20125 9868 140 0,'-3'-17'48'0,"0"2"-11"16,3 8 6-16,3-1-3 16,10 1-20-16,6 4 1 0,8-1-1 15,8 0 0 1,8 2-6-16,8-3 1 0,14 1-3 15,13-3 2-15,10 3-1 16,9-3-3-16,-3 7 0 16,0 0-3-16,-3 0-3 15,-2 0 0-15,1 8-3 16,-2 1 1-16,3 1 0 16,3-4-1-16,3 1 2 15,4 2-2-15,9-3 6 16,0 0-4-16,4 2-1 15,4 0 0-15,-3 0-2 0,4-1 4 16,-1-4-4-16,0-3 2 16,-6 0 0-16,-7 0 4 15,-3 0-3-15,-2 4-3 16,0-1 3-16,3-2-1 16,0-1-2-16,-1 0 0 15,-4 0 0-15,-2 0 1 16,-1 0 2-16,-4 0-3 15,-4 0 2-15,-5 0 0 16,-1 0-2-16,-3 3 3 16,0-2-3-16,0-1 1 15,2 0-1-15,-1 0 2 16,0 0 3-16,-3 0-5 0,-7 0 1 16,-2 0 2-1,0 0-3-15,3-1 1 0,3-2-1 16,-3-1-1-16,-1 4 1 15,0-4 0-15,-3 0 0 16,-1-2 0-16,-2-2 0 16,-6 4 1-16,-4 3 1 15,-4 1 0-15,-4 0 0 16,-2 0 0-16,2 0-2 16,3 1 1-16,-3 6 0 15,4-2-1-15,-4-2 0 16,-1 3-1-16,-5-5 1 15,-3 3 0-15,-3 0 0 16,-3 0 0-16,0-4-1 16,-2 0 2-16,0 3-1 0,-1 1 0 15,0-2 1-15,-3-1-1 16,0 2 0-16,-4-3-1 16,-1 4 0-16,-2-2 0 15,1-2 1-15,-1 0 0 16,-1 2-1-16,-1-1 0 15,-3-1 0-15,-3 0-1 16,-3 0-1-16,-3 3-4 16,1-3 2-16,-1 0-5 15,1 4-3-15,0-2 3 16,-1-1-5-16,-3-1-3 16,0 3-11-16,0-3-28 0,0 6-84 15</inkml:trace>
  <inkml:trace contextRef="#ctx0" brushRef="#br3" timeOffset="179241.79">6478 5813 14 0,'0'2'4'0,"0"-2"-4"16,0 0 0-16,0 1 0 15,0-1 1-15,0 0 6 16,0 0 15-16,0 0 4 16,0 0 0-16,-3 0 0 15,0 0-6-15,0 0 2 16,-2 0 2-16,2 0 9 15,0 0-4-15,0 0 2 16,-1 0-10-16,1 0 1 0,3 0-2 16,0 0-5-1,0 0-3-15,0 0-3 0,0 0-4 16,0 0-3-16,0 0 1 16,0 0 3-16,0 0 1 15,0 0-3-15,0 0 1 16,0 0-5-16,0 0-5 15,3 0 5-15,10 0 2 16,1 0 3-16,5-1-4 16,5-4-1-16,1-1 1 15,-2 2 0-15,-1 4-1 16,-1-4-4-16,0 2 4 16,0-1 2-16,4-1-1 15,-1 1 0-15,0-4-2 16,0 4 1-16,-2-2 0 0,-1 1 0 15,0-2 0-15,-3-1 0 16,-3 2 0-16,-5 1 2 16,-1 3-5-16,-1-1 3 15,-4 0 0-15,2 2 1 16,-3 0-1-16,3-2-1 16,-3 2 1-16,3-3-1 15,-3 3-4-15,0-1 4 16,-3 1-1-16,0 0-4 15,0 0-7-15,0 0-26 16,-12 0-8-16,-6 1-131 16</inkml:trace>
  <inkml:trace contextRef="#ctx0" brushRef="#br3" timeOffset="179638.0266">6546 5657 130 0,'-4'-1'8'0,"4"1"-2"16,0 0 18-16,0 0 4 16,0 0-14-16,0 0-6 15,0 0 1-15,0 0-3 0,0 0-2 16,7 0-1-1,10 14 7-15,5 8 4 0,2 6-4 16,0-1 0-16,3 3 3 16,1-1-6-16,-4-3-1 15,1-1-3-15,-4 1 2 16,0-4 0-16,-3 0-2 16,0-3-3-16,-3-5 1 15,-3 1 2-15,-2-2-3 16,-1-4 1-16,-6-2 1 15,0 1-2-15,2-5 0 16,-4 1-2-16,1-4-4 0,-2 0-4 16,0 0-8-1,0 0-121-15</inkml:trace>
  <inkml:trace contextRef="#ctx0" brushRef="#br3" timeOffset="180044.1126">6806 5581 92 0,'0'0'25'15,"0"0"-17"-15,0 0 19 16,0 0 4-16,-3 0-16 0,3 0 3 15,-3 2 4-15,-3 16 0 16,-6 6-5-16,-3 7-7 16,-4-1-5-16,2 5-2 15,-2-1-1-15,-5 2-1 16,-1 0 0-16,-2-1 1 16,6-2-1-16,3-5-1 15,3-1 0-15,2-5-1 16,4-6 1-16,6-4-2 15,1-2 2-15,2-5-4 0,0 5 0 16,0-3 2 0,0-2-2-16,0 2 4 0,0-1-1 15,0-1 1-15,0-1-7 16,0 0-14-16,0-3-39 16</inkml:trace>
  <inkml:trace contextRef="#ctx0" brushRef="#br3" timeOffset="181454.2933">5966 5136 61 0,'0'0'28'0,"0"-1"-23"16,0 1 7-16,0 0 7 15,0 0-8-15,0 0-2 16,0 0 3-16,0 0 0 16,0 0-2-16,0 0-4 15,0 0-1-15,0 7 7 16,0 9 2-16,0 6 1 15,0 5-2-15,0-1-3 16,0 1 0-16,0 2-5 16,0 0 1-16,0 0-4 0,0-3 3 15,0-1-4-15,0-2-1 16,3-1 0-16,6-3 1 16,0-2-1-16,4-2-1 15,-2-3-1-15,2-1-2 16,-1-2 4-16,-1-2-1 15,-1-4-5-15,-4-2-6 16,3-1 12-16,4 0 4 16,-2 0-1-16,1 0 9 15,-2-9-9-15,2-4 8 16,-4-1 8-16,-1 1-14 16,2-2 2-16,-3-4-2 15,3 4 2-15,-2-6-2 0,2 1-2 16,-4-1 0-1,1-2-2-15,-3-5 1 0,0 3-2 16,0-2 2-16,1 2-2 16,-1 1 3-16,0 2-3 15,0 1-3-15,-3 2 3 16,0 1 3-16,0 4-3 16,0 1 0-16,0 1 0 15,0 3 0-15,0 4 1 16,0 0-1-16,0 5 6 15,0 0-5-15,0 0-1 16,0 0-2-16,0 0-5 0,0 0 3 16,0 0 0-1,0 0-3-15,-3 0 0 0,3 0 7 16,0 0 0-16,0 0 0 16,0 12 0-16,0 5 5 15,0 2-5-15,0 3 5 16,0 1-1-16,3 2-3 15,3 0 0-15,0 1 0 16,-1 0 0-16,2 5 0 16,-1-8-1-16,3 1 1 15,-3-4-1-15,4-5-1 16,-4-4 1-16,2 1 3 16,-2 1-3-16,1-2 1 15,2 0-1-15,-3-3 0 16,2-4 0-16,-1 3 0 0,-1-3 0 15,3-1 0-15,0-1-1 16,4-1 1-16,-2-1-2 16,-2 0 5-16,4 0-3 15,-4 0 1-15,0 0-1 16,0 0 0-16,3-3-5 16,-3-4 5-16,4-1-5 15,-5-2-14-15,1-1-28 16,-6 0-186-16</inkml:trace>
  <inkml:trace contextRef="#ctx0" brushRef="#br3" timeOffset="182354.0891">5835 4875 35 0,'0'0'1'15,"0"0"24"-15,0 0 10 16,0 0 1-16,0 0 3 15,0 0-1-15,0 0-9 16,0 0-9-16,0 0-11 16,0 0-9-16,0 0 0 15,0 0 0-15,4 3 2 16,5 5 5-16,3-4 0 16,3 2 1-16,-3-3 5 15,4 2-1-15,4-1 0 16,-1-1-9-16,2-3 1 0,0 0 0 15,-3 2-2-15,-6-2-1 16,1 0-1-16,-7 2 0 16,0-2 2-16,0 0-1 15,-1 2 0-15,2-2-1 16,-1 0-1-16,0 0 1 16,0 0 0-16,0 0 0 15,4 0 1-15,-4 0-1 16,-1 0 0-16,1 0-4 15,-3 0 4-15,1 0 2 16,-1 0 0-16,-3 0-1 16,0 0 0-16,0 0 1 0,0 0 0 15,0 0-1 1,0 0-1-16,3 0 0 0,0 0-8 16,3-2 5-16,2-4 2 15,-1-3-10-15,2 2-2 16,0 0-6-16,-3-1-15 15,1 5-29-15,-4 1-32 16</inkml:trace>
  <inkml:trace contextRef="#ctx0" brushRef="#br3" timeOffset="182932.5251">6072 4667 90 0,'0'0'15'0,"0"0"-9"16,0 0 16-16,0 0-10 15,0 0-8-15,0 0 4 16,0 0 1-16,0 0 7 0,9 10-4 16,-2 2-1-1,4 5 5-15,5 4-9 0,-4 1 0 16,3 0 3-16,-3-4-4 16,0 0 1-16,1-6-1 15,-5 2 5-15,-2-4-8 16,-3-1 2-16,3 1 0 15,1-1-1-15,-1-2 3 16,-3 1-5-16,-3-4-2 16,3-1 1-16,-3-1-1 15,0-1 1-15,0-1-1 16,3 0 1-16,-3 0 0 16,0 0 2-16,0 0-2 15,0 0-1-15,0 0 2 16,0 0-1-16,0 0-1 0,0 0-2 15,0 0-2-15,0 0-1 16,0 0 1-16,0 0-5 16,0 0 4-16,0 0-4 15,0 0-8-15,0 4 4 16,0 4-11-16,0 1 8 16,0-2-38-16,0-5-96 15</inkml:trace>
  <inkml:trace contextRef="#ctx0" brushRef="#br3" timeOffset="185834.0119">6640 5937 58 0,'-4'-6'38'0,"1"2"-21"0,3 0 13 15,-3 2 35 1,0 1-25-16,0-2 0 0,-3 3-11 15,0-2-2-15,-1 2-6 16,-1 0-9-16,-4 0-11 16,-4 16-1-16,4 9-2 15,1 5 2-15,1-1-3 16,7 3 3-16,3-7-2 16,0-4-1-16,0-8 2 15,3-3-3-15,10-5-2 16,-2-4-2-16,5-1 5 15,2 0 3-15,3-11 3 16,0-11-3-16,0-1 14 16,-5-6-8-16,-4 0 2 0,-9-4 3 15,-3 1-3-15,0 2 0 16,0 3-3-16,-9 5-2 16,-4 5 1-16,1 5-2 15,-2 8 9-15,1 2-6 16,4 2-3-16,0 0-2 15,0 0 0-15,3 3-1 16,0 9-2-16,6 1 1 16,0 1 2-16,0-1-1 15,0-2-7-15,6 0 6 16,9 0 0-16,0-8-2 16,4-2 4-16,-2-1 0 15,5 0 0-15,-4-9 9 16,0-8-2-16,-5-1 0 15,-7-4 2-15,-3-1 2 0,-3 0-4 16,-3-1 3-16,-19 5-10 16,-5 2 0-16,-4 6 12 15,4 6-12-15,-1 5 0 16,8 0-1-16,4 10 1 16,4 7-6-16,4 4 5 15,4-2-2-15,4-4-2 16,0-1 2-16,10 1-1 15,7-4 0-15,5 1 3 16,5-6 1-16,0-2 0 16,-2-2 3-16,1-2-3 15,-7 0 2-15,-3 0-4 0,-5-2 4 16,-5-6 1-16,-6-6 2 16,0-3 8-16,0 1-7 15,-11-3-6-15,-14 4 0 16,-5 11 2-16,-1 2 0 15,1 2-3-15,3 6 1 16,2 16-1-16,8 4-3 16,4 2 1-16,10-3 0 15,3-3 0-15,3-2-1 16,15-1 0-16,7-5 1 16,2-3 1-16,4-5 2 15,-1-5 0-15,3-1 2 16,-5 0-2-16,-5-4 0 0,-4-10 6 15,-5-1-2-15,-1-3 2 16,-10 0-2-16,-3 0-1 16,0 6 4-16,-3 0-6 15,-13 3 1-15,-4 4 0 16,-2 5-2-16,-2 0-3 16,6 12 1-16,-6 12-2 15,8 0 4-15,7 5-1 16,9-7 0-16,0-8-3 15,9-2 1-15,10-2-1 16,2-10 0-16,0 0 4 16,3 0 0-16,1-11 1 0,-1-7 3 15,-6-3 2-15,-5-1-3 16,-7-1 3-16,-6-2 1 16,-1-1 0-16,-23 4-7 15,-3 6 0-15,-4 6 1 16,-2 10 0-16,3 0-1 15,2 21-1-15,4 10-1 16,6 5-2-16,8-2 3 16,10-2-1-16,0-8-5 15,10-8 5-15,8 2-2 16,9-8 0-16,-2-10 3 16,5 0 0-16,0-9 2 15,1-14 4-15,-7-8 1 0,-3-3-1 16,-9 0-1-1,-9-5 2-15,-3 2-2 0,-3 0-4 16,-18 9 0-16,-1 11 2 16,-1 12-1-16,-2 5 0 15,-5 11-1-15,-3 24-2 16,2 12 0-16,4 5 0 16,18-3 0-16,9-6-3 15,0-5 3-15,18-9 1 16,6-7-2-16,4-8 2 15,2-7-1-15,0-7 2 16,1 0 0-16,-1-18 1 0,-5-7 6 16,-8-2-1-1,-7-6-1-15,-10 1 2 0,0-6 4 16,-13-1-11-16,-14 2-7 16,-4 11 7-16,-5 14 4 15,3 12-3-15,3 0-1 16,2 17-2-16,4 15-2 15,9 4 1-15,9 1 2 16,6-7-2-16,0-2-5 16,18-9 6-16,6-4 2 15,7-12-6-15,2-3 6 16,3-2 0-16,-3-18 0 16,-5-4 0-16,-7 1 8 0,-9 0-5 15,-9-2 0 1,-3-2 5-16,0 0-8 0,-20 3-4 15,-5 7 4-15,-5 12 0 16,-6 5-4-16,-1 9 3 16,0 19 1-16,11 6-2 15,7-2 0-15,13-5 0 16,6-6-5-16,0-6 0 16,15-4 2-16,6-4 3 15,7 1 2-15,-4-7 1 16,-3-1 1-16,0 0-2 15,-5-1 2-15,-4-11 2 16,-1-6 3-16,-8 1 2 16,-3-1-1-16,0-2-1 0,-14-2-7 15,-8 3 2-15,-5 6-2 16,3 6 3-16,0 7-3 16,2 0-4-16,4 18-2 15,3 13 1-15,6 7 3 16,6 0-1-16,3-9 2 15,0-8-3-15,15-7 0 16,7-6 0-16,2-8 2 16,6 0 0-16,4-15 2 15,-1-11 4-15,0-9 1 16,-8-2-2-16,-8 4 2 16,-11-4-3-16,-6 4 4 15,0 1-3-15,-12 8-3 0,-9 10 2 16,-4 13 0-1,2 1-2-15,-7 22 0 0,-1 20-4 16,1 9 3-16,5 1 0 16,10-8-1-16,12-9-2 15,3-12 1-15,3-9 0 16,12-6-3-16,4-8 3 16,5 0 0-16,3-9 3 15,0-15 2-15,1-9 7 16,-7 3-7-16,-9-2 0 15,-9 1 2-15,-3 0 0 16,-3 7-4-16,-16 3-1 0,-4 17-2 16,-2 4 3-1,-8 12-3-15,3 23 2 0,2 7 0 16,4 0-1-16,15-7 1 16,6-9-3-16,3-9 2 15,3-9-3-15,12-8-1 16,9 0 2-16,4-8 4 15,-1-14 3-15,-5-3-1 16,-8 3 0-16,-8 4 1 16,-6 7 3-16,0 9-1 15,0 2-3-15,-12 0-2 16,-3 0 0-16,3 0-6 16,0 0 5-16,5 0-4 15,4-2-13-15,-2 0-22 16,5-3-29-16,0 0-87 0</inkml:trace>
  <inkml:trace contextRef="#ctx0" brushRef="#br3" timeOffset="188427.2354">6627 5959 7 0,'-3'0'56'0,"3"0"-39"15,0 0 4-15,-3 0 4 16,3-2 12-16,0 2-2 16,-3 0-10-16,3 0-1 15,-3 0 4-15,0 0-12 16,3 0 2-16,-3 0-5 16,3 0-4-16,-4 2-8 15,1 10 1-15,0 5-1 16,1-1 1-16,2 10-2 15,0 0 1-15,0 6 1 16,0-5 2-16,0-3-2 16,0-2 0-16,0-2-1 0,0 0 3 15,0 2-3-15,0-1 4 16,0 3-3-16,0-1 1 16,0 2 0-16,0 6-3 15,0 1 1-15,0 1 1 16,0 6-1-16,0 3 4 15,0-3-4-15,0 2 1 16,0 0 0-16,0-1 0 16,0 1-2-16,0-1 1 15,0 5 0-15,0-1 0 16,0 3 0-16,0 6 1 16,0 1 2-16,0 1-4 15,0-2 0-15,0-3 0 16,0-3 0-16,0-1 1 15,0-2 4-15,-3-2-4 0,0 1 1 16,3-4-2-16,-3 0 1 16,3 0-1-16,0 2 1 15,0 0 0-15,0 3-1 16,0-4 0-16,0 4 0 16,0 0 0-16,0-3 2 15,0-4-1-15,0 0 2 16,0-5-2-16,0 1 0 15,0-6 3-15,0 2-3 16,0-3 0-16,0 2-1 0,0 3-1 16,0-4 1-1,0 0 1-15,0 5-1 0,0-1 0 16,0 1-1-16,0-2 1 16,0-1 1-16,0-3 0 15,0-1-1-15,0 6 0 16,0-4 0-16,0 3 0 15,3 0 0-15,0 1 1 16,2 1-1-16,-4-3 0 16,-1 4 0-16,0-4 0 15,0 8 2-15,0 0-2 16,0 2 0-16,0-2 0 16,0 4 0-16,0-1 3 15,0 4-2-15,0 1-1 0,-1 2 2 16,-1 0-2-16,-1-2 1 15,3-1-1-15,-3-7 2 16,0-1-2-16,3-6 2 16,0-1-2-16,0 0 1 15,0 2-1-15,-3 0 0 16,3 4 0-16,0 0 1 16,-3 10-1-16,3 2-1 15,-3 1 1-15,3 3 1 16,0-9-1-16,0 2 1 15,-3-9-1-15,3 3 0 16,0-6 1-16,0-3-1 16,0 1 0-16,0 3 0 0,0 4 1 15,0 2-1-15,0 3 0 16,0-2 0-16,0 0 0 16,0-3 0-16,0 0 1 15,0 3 0-15,0 0 1 16,0 3-2-16,0-6 0 15,0 4 0-15,0-4 0 16,0-2 0-16,0-4 1 16,0 2 0-16,0-4 0 15,0-3 0-15,0 5 0 16,0-6-1-16,0 3 1 16,0 2 0-16,0 4-1 0,0 2 0 15,0 11 0 1,0 0-1-16,0 2 1 0,-7-6 0 15,4-10 1-15,-3-3-1 16,6-5 0-16,-3 0 0 16,3 6 0-16,-2 2 0 15,1 4 0-15,-1 2 2 16,-1-1-2-16,0 2 0 16,-1-3-2-16,1 10 2 15,0-2 0-15,3 6 0 16,-3 0-1-16,3-6 0 15,-3-2 1-15,0-3 0 16,0-2 2-16,0-1-2 0,0-1 0 16,0 1 0-1,-1-1 0-15,4 2 0 0,-3 3 0 16,-2-2 0-16,2 5 0 16,0 0 0-16,-3 2 0 15,3-4-1-15,-4 2 1 16,4-8 0-16,-3-3 0 15,0 0 0-15,3 1 0 16,-5 3 0-16,-2 2 0 16,4 5 0-16,-3-3 0 15,3 3 0-15,2-4 0 16,-2 1 0-16,-2 7 0 16,-1-4 0-16,3-1 0 15,-4 2 3-15,4-2-3 16,0-2 0-16,-2-5-2 0,1-6 4 15,-2-4-4-15,3 0 2 16,-3 0 0-16,2 2 0 16,-4 2 0-16,2 3 3 15,-1 0-3-15,4 4 0 16,-3-4 1-16,1 3 0 16,1 1-1-16,-2-5 0 15,3-1-1-15,0 1 1 16,-1-5 0-16,2 2 0 15,-1 0 1-15,-3-7-1 16,3 4 0-16,-1-3 1 16,1 5 0-16,0-2-1 0,0 7 0 15,-2 1 0-15,4-7 0 16,-2 0 0-16,3-5 1 16,-3-3-1-16,0-2 0 15,3 2 0-15,-3 3 0 16,2-4-1-16,-1 8 2 15,-4 0-2-15,3 0 1 16,3-7 0-16,-4-3 1 16,4-7-1-16,3-9 0 15,-3 0 0-15,3 0-2 16,0 0-9-16,0 0-11 16,0-19-47-16,0-14-73 0</inkml:trace>
  <inkml:trace contextRef="#ctx0" brushRef="#br3" timeOffset="189297.8697">6572 6134 45 0,'0'-9'17'0,"-3"3"0"15,-3 5-9-15,0-1-8 16,-2 1 0-16,1 1 20 15,4 0 20-15,0 0 16 16,3 0-25-16,-3 0-4 16,0 12-13-16,-3 8-5 15,-3 9-2-15,-3 4 0 16,-3 1 0-16,2 3 1 16,-2-2-1-16,-3-1 0 15,3 6 6-15,-6-1-3 0,2 5 3 16,-4 6-6-16,-2 2-1 15,1-2-3-15,5-6-3 16,7-10 0-16,1-9 0 16,8-7 0-16,3-9-8 15,0-5-6-15,0-4-9 16,0 0-30-16,11-19-51 16,4-15-63-16</inkml:trace>
  <inkml:trace contextRef="#ctx0" brushRef="#br3" timeOffset="189555.127">6660 6106 90 0,'16'21'17'15,"2"8"10"-15,6 3 5 16,0 5 0-16,4 0-7 15,-1 3-4-15,1-4 0 16,-2 2 5-16,4-2 1 16,-2 3-11-16,2 0-4 15,0-3-11-15,1 1-1 16,2-4-3-16,-3-4-9 16,-2-4-10-16,-1-4-50 0</inkml:trace>
  <inkml:trace contextRef="#ctx0" brushRef="#br3" timeOffset="209833.9718">17891 11164 231 0,'-3'0'47'16,"0"-3"-20"-16,-3 0 9 15,3 3 4-15,2 0-14 16,1 0-8-16,0 0-4 16,0 0-4-16,0 0-3 15,0 0-3-15,0 0-4 16,0 0 0-16,0 6-4 16,8 12 4-16,3 2-7 15,-3 8-3-15,-5 9-10 16,-3 3-39-16,0 16-148 0</inkml:trace>
  <inkml:trace contextRef="#ctx0" brushRef="#br3" timeOffset="210007.189">17869 11734 225 0,'14'-11'28'16,"8"-8"-12"-16,6-8 5 15,5 0-20-15,0-4-1 16,2-1-13-16,-2-2-14 16,-6 1-15-16,-6 5-43 15</inkml:trace>
  <inkml:trace contextRef="#ctx0" brushRef="#br3" timeOffset="210283.7919">18272 11129 162 0,'16'-8'53'15,"9"-6"-37"-15,14-2 13 16,11-5-1-16,5-5-6 16,3 0-7-16,-6 5-7 15,-4 2-4-15,-8 8-2 16,-7 3-1-16,-14 8-1 15,-3 0 0-15,-3 0 0 0,-10 19 4 16,-3 17 0-16,0 8 2 16,-3 11-6-16,-17 5-1 15,-2-6-18-15,-5-2-44 16,2-5-160-16</inkml:trace>
  <inkml:trace contextRef="#ctx0" brushRef="#br3" timeOffset="210494.3969">18391 11480 189 0,'0'-7'45'0,"0"-3"-32"15,11-2 4-15,11-6-3 16,7 4 9-16,9-5-5 0,5 1-5 16,2 3-3-16,2-1-3 15,-2-1-3-15,-3 6-4 16,-9-2 0-16,-7 3-5 15,-7 0-10-15,-13-1-8 16,-6-5-20-16,0-1-145 16</inkml:trace>
  <inkml:trace contextRef="#ctx0" brushRef="#br3" timeOffset="210734.7993">18532 10771 159 0,'-1'-6'42'0,"-1"6"-25"15,2 0 8-15,0 0-6 16,0 17-7-16,0 14-3 16,0 17 3-16,0 15-4 15,3 11-1-15,2 16-1 16,-5 8 2-16,0 9-1 16,0 7-3-16,-11 3 0 15,-6-6-3-15,-6-5-1 16,4-4-1-16,-4-14-8 15,6-13-16-15,-2-21-30 16,5-21-158-16</inkml:trace>
  <inkml:trace contextRef="#ctx0" brushRef="#br3" timeOffset="210906.6752">18574 11697 121 0,'23'18'36'0,"2"12"6"15,5 0-3-15,-2 2-9 16,2 1-10-16,3-10-7 16,-2-2-13-16,2-6 0 15,-3-5-21-15,-8-10-25 16,1 0-143-16</inkml:trace>
  <inkml:trace contextRef="#ctx0" brushRef="#br3" timeOffset="211156.8125">19225 10692 247 0,'3'0'24'0,"-2"0"-23"16,6 16 7-16,-4 25 7 15,-3 19 0-15,0 13-1 16,-10 4-11-16,-6-3-2 16,0-5-1-16,-1-13-6 15,2-13-17-15,5-14-23 16,7-14-101-16</inkml:trace>
  <inkml:trace contextRef="#ctx0" brushRef="#br3" timeOffset="211304.379">19271 11033 44 0,'24'-7'118'16,"0"1"-82"-16,7 0 11 16,8-4 2-16,0 1-17 15,-4-1-10-15,1-2-21 16,-4 5-1-16,-10 0-26 16,-5 7-30-16,-7 0-150 15</inkml:trace>
  <inkml:trace contextRef="#ctx0" brushRef="#br3" timeOffset="211454.3142">19480 11088 113 0,'3'7'32'16,"9"0"0"-16,4 4 6 16,-2-3-11-16,-2-1-25 15,-1 0-2-15,-2-3-28 16,1 0-28-16</inkml:trace>
  <inkml:trace contextRef="#ctx0" brushRef="#br3" timeOffset="211694.2746">19882 10577 243 0,'7'0'11'15,"-4"22"7"-15,-3 11 4 16,0 11-5-16,0 8-9 16,-3 2-3-16,-14 3-4 15,1-3 1-15,-5 4-2 16,2-2-1-16,4-12 0 16,9-15-23-16,-1-15-10 15,7-13-25-15,0-1-72 16</inkml:trace>
  <inkml:trace contextRef="#ctx0" brushRef="#br3" timeOffset="211806.2957">19850 10973 48 0,'16'-17'75'0,"2"6"-26"16,2 3 4-16,0 0-6 15,3 6-8-15,-8 2-17 16,3 0-10-16,-2 0-12 16,-3 0-23-16,-4 0-62 15</inkml:trace>
  <inkml:trace contextRef="#ctx0" brushRef="#br3" timeOffset="211964.1981">20020 10998 149 0,'0'6'46'0,"5"4"-19"0,8 2 12 16,-3 1-16-16,4 1-12 15,4 3-11-15,-8-3-12 16,0 4-18-16,-7-3-51 15</inkml:trace>
  <inkml:trace contextRef="#ctx0" brushRef="#br3" timeOffset="212212.467">19507 11392 225 0,'1'0'42'0,"22"-10"-29"16,6-2 18-16,9-2-10 16,9 0-9-16,7-5-3 15,6 0 1-15,-5 4-5 16,-3-3 2-16,-7 7-6 16,-12 7-1-16,-12 1-5 15,-6 3-5-15,-12 0-13 16,-3 7-26-16,-15 18-100 15</inkml:trace>
  <inkml:trace contextRef="#ctx0" brushRef="#br3" timeOffset="212393.0468">19515 11619 134 0,'13'16'49'0,"7"9"3"16,6 3-10-16,-4 7-16 15,4 4-16-15,-4-1-10 16,2 0-2-16,-8-7-10 16,0-13-13-16,-3-2-28 15,-9-13-57-15</inkml:trace>
  <inkml:trace contextRef="#ctx0" brushRef="#br3" timeOffset="212676.6305">19677 11679 83 0,'0'-13'76'0,"4"-3"-58"0,22 0 25 16,3-5 5-16,10-1-1 16,6-4-7-16,1 3-25 15,2-2-9-15,0 6-5 16,-2 6-1-16,0 1-1 16,-1 5 1-16,-2 3 1 15,-1 0 0-15,-2 4-1 16,-8 0 0-16,-7 0 0 15,-7 0 1-15,-7 0-1 16,-4 8 1-16,-4 11 3 16,-3 5 3-16,0 6-2 15,-3 6-5-15,-14 2-2 0,1-1-5 16,-6-8-10-16,-5 0-25 16,-2-7-103-16</inkml:trace>
  <inkml:trace contextRef="#ctx0" brushRef="#br3" timeOffset="212961.8028">19944 11279 184 0,'0'0'65'0,"0"0"-61"15,0 6-3 1,0 16 9-16,10 12-2 0,2 3 0 15,2 10 0-15,-1 4-1 16,0 9 1-16,-1-2 6 16,1 5 4-16,-5 6-3 15,-3 1 4-15,-4-3-9 16,-1 1-1-16,0-8-6 16,0-13-3-16,-1-6 0 15,-8-11-8-15,-5-8-6 16,-1-12-22-16,1-7-93 15</inkml:trace>
  <inkml:trace contextRef="#ctx0" brushRef="#br3" timeOffset="213111.8893">19934 11917 35 0,'-8'0'149'0,"-4"19"-142"16,-4 14 3-16,-1 7 6 15,-5 0 5-15,-2 7 3 16,-1-2-5-16,-1-2-18 15,7-9-1-15,3 0-22 16,3-16-42-16</inkml:trace>
  <inkml:trace contextRef="#ctx0" brushRef="#br3" timeOffset="213298.3645">20092 11950 156 0,'16'0'36'0,"8"6"9"16,-3 5-8-16,7 2-10 16,4-2-4-16,-1 4-10 15,-1-2-12-15,0-1-1 16,-4-1-22-16,-6 4-24 16,-4-1-81-16</inkml:trace>
  <inkml:trace contextRef="#ctx0" brushRef="#br3" timeOffset="213772.5992">18400 12790 139 0,'7'-3'29'16,"-2"3"7"-16,-2 0 9 16,0 0-20-16,0 0-14 15,0 3 7-15,0 19 2 16,-3 15 2-16,0 12-3 15,-3 8-6-15,-16 6-12 16,-1 3-1-16,1-7 0 16,0-8-9-16,9-17-8 15,9-17-19-15,1-17-97 0</inkml:trace>
  <inkml:trace contextRef="#ctx0" brushRef="#br3" timeOffset="213961.0862">18855 12809 120 0,'27'0'33'15,"4"10"5"-15,3 2 2 16,2 2-13-16,6 2-13 16,-3-2-8-16,0-3-6 15,-4 1 0-15,-6-5-20 0,-7 2-26 16,-14-3-149-1</inkml:trace>
  <inkml:trace contextRef="#ctx0" brushRef="#br3" timeOffset="214260.5452">18876 13044 144 0,'0'10'127'16,"-3"9"-122"-16,-1 14 13 15,-4 11 4-15,-6 7-14 16,-6 9-6-16,-3-2-2 16,-4-3 0-16,0-6 0 15,3-6 2-15,5-6 2 16,6-12 6-16,3-9 1 0,7-9-1 16,3-4-6-16,0-3-3 15,19 0 10-15,10 0 3 16,9-3-6-16,6-10-5 15,3-3-3-15,-1 0-2 16,-3-5-7-16,-7 2-1 16,-4-7-42-16,-9 0-93 15</inkml:trace>
  <inkml:trace contextRef="#ctx0" brushRef="#br3" timeOffset="214417.1566">19074 13210 163 0,'3'32'35'0,"4"9"-4"0,1 3 8 16,-2 8 3-16,2 1-25 15,2 0-17-15,-1 2-4 16,0-4-32-16,1-15-59 16</inkml:trace>
  <inkml:trace contextRef="#ctx0" brushRef="#br3" timeOffset="214672.2548">19713 12867 237 0,'9'0'120'16,"5"0"-108"-16,9 0-10 15,8 0 7-15,5-3-8 16,7 0 4-16,3-5-4 16,1 0-1-16,-4 1-2 15,-9 0-8-15,-7 3-17 16,-10 0-13-16,-10 4-46 16,-7 0-130-16</inkml:trace>
  <inkml:trace contextRef="#ctx0" brushRef="#br3" timeOffset="215046.493">19665 13201 151 0,'3'-14'80'0,"12"-4"-56"16,6 2 10-16,0-2-24 15,-1 4-10-15,0-1 0 16,-4 0-8-16,1 1 6 15,-5 4 0-15,-2 1 2 16,-4 2 1-16,-3 7 0 16,-3 0 0-16,0 0 3 15,0 0 0-15,0 19 0 16,0 13 5-16,-3 8-4 0,-6 0-1 16,3 1 0-16,2 0-3 15,1-5 5-15,3 2-3 16,0-6 2-16,0-1-3 15,0-7-1-15,3-4 1 16,7-10-2-16,5-3-2 16,3-7 2-16,1 0 0 15,4-8-2-15,-3-17-5 16,-2-12-10-16,2-6-31 16,-5-9-67-16</inkml:trace>
  <inkml:trace contextRef="#ctx0" brushRef="#br3" timeOffset="215339.8236">19971 12530 190 0,'-3'11'44'16,"1"15"-37"-16,2 11 14 15,0 13-2-15,3 7-1 16,11 8 0-16,1-2-1 15,2 3 2-15,6 0 1 16,-2-4-2-16,4 0-7 16,2-3-3-16,3 0-2 15,6-2-4-15,0-5-2 0,7 0 0 16,-5-3 0 0,0-3-6-16,-5-2-10 0,-7-3-3 15,-6-11 1-15,-8-16-8 16,-6-6-12-16,-5-8-76 15</inkml:trace>
  <inkml:trace contextRef="#ctx0" brushRef="#br3" timeOffset="215564.147">20291 12467 199 0,'3'8'170'15,"7"4"-169"-15,3 1-1 16,3 3 2-16,7 1-2 16,-1-1-8-16,-2-1-24 15,-4-5-86-15</inkml:trace>
  <inkml:trace contextRef="#ctx0" brushRef="#br3" timeOffset="218638.4553">22401 11775 198 0,'9'-5'77'0,"-5"-2"-42"15,-4 3-13-15,0 1-2 16,0 3-4-16,0 0 2 16,0 0 1-16,-6 0-6 15,-1 0-9-15,1 0 3 16,2 7 1-16,-2 5-7 15,3 5 1-15,-4 10-1 16,0 15 1-16,3 11-1 16,1 8 1-16,0 5 0 15,3 2-1-15,0 0 0 0,0-2-1 16,0-6 0 0,9-9 0-16,3-3 0 0,-3-16 2 15,1-2-1-15,2-12-1 16,-2-3 1-16,4-8 0 15,1-3 1-15,1-4 0 16,4 0 2-16,0-11 0 16,4-15-3-16,2-11 4 15,4-6-2-15,0-12-1 16,-1-2 0-16,1-1-1 16,-1-1-1-16,-6 5 2 15,0-1-1-15,-8 8 0 16,-2 6-1-16,-4 10 0 15,-5 14 1-15,0 9-1 16,-4 8 2-16,0 0-2 0,0 0-1 16,0 0 0-16,0 4-1 15,3 14-4-15,3 7 5 16,4 8 1-16,0 1 1 16,7 0 0-16,-5 5 0 15,1-2-1-15,3 5 1 16,4-2-1-16,1 7 2 15,3-3-1-15,4-3-1 16,2-8 1-16,1-4 0 16,0-7-1-16,-1-4 2 15,-3-7-1-15,-5-6-1 16,-3-5 1-16,0 0 1 0,-1-9 1 16,3-16 4-16,1-12 0 15,-4-12-3-15,-3-9 3 16,-6-4-3-16,-5 0-2 15,-4 8 2-15,0 10 1 16,0 10 2-16,-4 9 1 16,-2 6-3-16,-3 1-3 15,2 2-1-15,1-1 0 16,-2 2-2-16,2-4 0 16,1-1-2-16,1 3 2 15,1 6-3-15,2 4 0 16,1 1 2-16,0 5 2 15,-2 1-2-15,2 0-1 0,0 0-7 16,-3 0-13-16,-1 0-17 16,-4 0-84-16,-5 0-194 15</inkml:trace>
  <inkml:trace contextRef="#ctx0" brushRef="#br3" timeOffset="219387.7488">22382 11332 100 0,'0'0'25'16,"0"0"-23"-16,0 0 1 16,0 0 5-16,4 0 13 15,7 0 5-15,3 0 0 16,5 2 6-16,-3 2-5 15,3 0 0-15,5 2-5 16,1 2-7-16,7-1-1 16,1 0-2-16,4 1-4 15,5-2 1-15,-4-1-1 16,3-2 3-16,-1 1 0 0,-6 3 1 16,1-3-5-16,-3-4-1 15,3 4 1-15,4-4-1 16,2 0-3-16,3 0 2 15,-4 0 0-15,-3 0-5 16,-4 0 2-16,-10-4 0 16,-3 0-2-16,-6 4 2 15,-5-3-1-15,-2 3 2 16,-1-4-3-16,0 3 0 16,0-2-1-16,0 3 1 15,-2 0-1-15,3 0 0 16,-4-3-5-16,-2 3 4 15,1 0 0-15,-1-4 2 0,2 4-6 16,0 0-3 0,-3-1-2-16,0 1-19 0,0-2-108 15</inkml:trace>
  <inkml:trace contextRef="#ctx0" brushRef="#br3" timeOffset="219709.4218">22934 11036 155 0,'-5'0'40'0,"2"0"-21"15,3 0-5-15,0 0 3 16,0 8-4-16,12 10 11 15,10 8 5-15,4 3-1 16,7 1 1-16,7-1-4 16,0 0-9-16,2-7 0 15,0 0-2-15,-6 0-5 16,-5-3-4-16,-6-2-1 16,-4-1-4-16,-1 3-1 15,-6 2-7-15,-3 5-10 16,-3 7-32-16,-8 8-217 15</inkml:trace>
  <inkml:trace contextRef="#ctx0" brushRef="#br3" timeOffset="220752.3905">23774 12009 35 0,'-3'-7'159'15,"1"7"-125"-15,2 0 2 16,0 0-10-16,0 0-11 16,0 4-5-16,0 6-7 15,0 5 4-15,0 3-2 16,3-2 3-16,5-2-6 16,-1 0 4-16,2-3-2 15,0-3 1-15,0-2 0 16,0-5 0-16,-2-1 3 15,-1 0-4-15,-1 0-2 16,-2-4 10-16,-2-14 0 0,-1-4-7 16,0-1-3-16,-4 1 4 15,-7 5-5-15,1 10 11 16,3 3-1-16,-3 4-6 16,3 0-5-16,-2 0 0 15,3 11 1-15,2 0-2 16,4-4 1-16,0 0-5 15,0-3 3-15,0-4-5 16,7 0 5-16,5 0 2 16,-2 0 3-16,-2-11-3 15,-2 0 4-15,-3 0-2 16,-3-4-1-16,0 8 5 0,0 0-1 16,-7 2-3-16,1 5 0 15,-4 0 0-15,3 0-2 16,0 0-4-16,2 5 0 15,4 2-3-15,1 0-13 16,0 5-4-16,0-2-16 16,0 4-119-16</inkml:trace>
  <inkml:trace contextRef="#ctx0" brushRef="#br3" timeOffset="222109.3336">24878 11723 136 0,'-2'-4'58'16,"1"4"-27"-16,1 0 13 16,-3 0-11-16,-5 0-1 15,1 11 1-15,-4 7-14 16,0 8-2-16,2 0 5 15,2 6-9-15,3 9-5 16,4 10-7-16,0 5 0 16,0 2-1-16,0 1 0 15,0-1 0-15,0 1 0 16,0-8 1-16,1-4-1 0,4-5 0 16,4-2 1-16,0-10 2 15,3-5-2-15,0-7-1 16,4-7 0-16,2-4 0 15,5-5 0-15,0-2 0 16,3-2 4-16,2-16-3 16,-1-6 3-16,1-10-1 15,2-6-3-15,-1-4 1 16,-3-4 0-16,0-8 1 16,-3-3 1-16,-3-7-3 15,-1-3-3-15,-7 7 3 16,-1 0 5-16,-7 19-2 15,-1 4-1-15,-3 15 1 0,0 5-1 16,0 3-1 0,0 2 1-16,0 3-2 0,0-3-1 15,0 6-1-15,0-3 2 16,0 6-1-16,0 0 1 16,0 5-3-16,0-4 3 15,0 4 0-15,0 0 0 16,0 0-1-16,0 0 1 15,0 0-4-15,0 0 1 16,0 0-1-16,0 0 0 16,0 0-1-16,0 0 4 15,0 7 0-15,0 3 2 0,-1-2-1 16,-2 3 1-16,-2 3-1 16,-1 2 2-16,-1 3-2 15,-1 3 1-15,2 2 0 16,0 2-1-16,2 0 1 15,0 4 0-15,1-2-1 16,1 3 0-16,2-4 1 16,0-3-1-16,0 1 0 15,0 5 0-15,0-5 1 16,0 4 0-16,0 1 3 16,9-5-3-16,0 1 1 15,3-3-1-15,3-1 2 16,0 0-3-16,1-2 0 15,1-4 1-15,-1-1-1 16,0 0 0-16,2-4 0 0,-3-4 2 16,0 3-2-16,0-2 1 15,-2-3 0-15,-1 1 0 16,0-2-1-16,-1 3 0 16,-2-3-1-16,1-3 1 15,-3 2-2-15,-1-3-3 16,1 0-4-16,-1 0 0 15,-1 0-11-15,3 0-60 16,-2 0-186-16</inkml:trace>
  <inkml:trace contextRef="#ctx0" brushRef="#br3" timeOffset="222693.7412">25455 12398 191 0,'-6'0'33'0,"6"0"7"16,0 0-12-16,0 0-8 15,7 0-1-15,2 0-8 0,5 0-4 16,2 0 1 0,2 0 2-16,6 0 0 0,3 0-1 15,3-4 5-15,3-3-5 16,0 3-2-16,-2 1-5 15,-4 0 1-15,-2 3-1 16,-7 0-2-16,-2 0 0 16,-4 0-2-16,-1 0 2 15,-4 0-2-15,1 0 1 16,-1 0-6-16,-3 0 1 16,-1 0-10-16,-3 0-2 15,0 0-23-15,0 0-88 16</inkml:trace>
  <inkml:trace contextRef="#ctx0" brushRef="#br3" timeOffset="223047.5944">25677 12215 152 0,'0'0'92'16,"0"0"-74"-16,0 0-2 16,0 0-5-16,0 6 6 15,0 9 1-15,0-3-8 16,11 8 5-16,2-1-3 0,2 0 4 16,1 0-2-16,0 1-4 15,1-1-1-15,-3 0-2 16,1 0-2-16,-2 3-1 15,-2-3-4-15,0-2 1 16,-1 1-1-16,-3-3 0 16,-1 0 0-16,-2-4-4 15,-2-3-3-15,-2-2-2 16,0-2-11-16,0-3-14 16,0-1-85-16</inkml:trace>
  <inkml:trace contextRef="#ctx0" brushRef="#br3" timeOffset="223318.6739">25956 12203 198 0,'-7'-4'71'0,"0"4"-48"15,-1 0 26-15,0 0-30 16,-3 4-12-16,-3 8-4 15,-1 6 3-15,-4 1 1 16,-3 6 1-16,-2 1 3 16,-2 6-4-16,-4-2-3 15,0 7 1-15,-1-8-5 16,0 0-1-16,4-7-7 16,5-7-10-16,4-4-14 0,10-11-60 15,7 0-170-15</inkml:trace>
  <inkml:trace contextRef="#ctx0" brushRef="#br3" timeOffset="224103.8434">24785 11307 76 0,'-12'3'44'0,"9"-3"-14"16,3 0 2-16,0 0 7 16,0 2-16-16,0-2 1 15,0 0-8-15,0 0-2 16,0 4-1-16,2 2 4 15,11-2 1-15,4 2 4 16,7-4-4-16,4 2-4 16,3 0-5-16,7-1 0 0,2 0 0 15,1 0-2-15,3 0 0 16,-1-1 0-16,-3 2-1 16,-1-1-4-16,1 1-2 15,-5-1 2-15,-3 0 0 16,0-2 0-16,-4 1-2 15,-1-2 3-15,-3 0-1 16,1 0-1-16,2 0-1 16,0 0 0-16,0 0 0 15,0 0 0-15,1-2 0 0,-1-2 0 16,1 1-1 0,-2-1 1-16,-2 4-3 0,-5-3 1 15,-3-1-5-15,-1 4-1 16,-4 0-5-16,-5 0-18 15,-3 0-48-15,-2 0-80 16</inkml:trace>
  <inkml:trace contextRef="#ctx0" brushRef="#br3" timeOffset="224361.2793">25452 11072 234 0,'0'0'16'0,"0"0"-10"0,4 1 13 16,10 14-4-16,4 4-1 16,3 6 1-16,4 1-1 15,2 2 1-15,3 0-4 16,0-1-6-16,1 3-5 15,-1 3-1-15,-3 4-24 16,-2 0-49-16</inkml:trace>
  <inkml:trace contextRef="#ctx0" brushRef="#br3" timeOffset="229053.8158">26619 11865 130 0,'-5'5'86'16,"2"-5"-49"-16,2 0-10 16,1 0 8-16,0 0-11 15,0 0 0-15,0 0 1 16,0 0-5-16,0 0-2 15,0 0-7-15,0 0-3 16,12 0 3-16,9 0-4 16,7 0-2-16,9 0 3 15,11 0 1-15,6 3-3 16,0-3-1-16,2 0-3 0,-1 0-1 16,-4 0 0-16,-6 0 0 15,-6 0-1-15,-8-3 1 16,-3-2-1-16,-5 5 0 15,-7-2-1-15,-3 2 1 16,-5 0 0-16,-2-2 0 16,-3 2-2-16,0 0 0 15,-2 0-5-15,1 0 0 16,-1 0-10-16,-1 0-9 16,0-1-39-16,-1-5-139 15</inkml:trace>
  <inkml:trace contextRef="#ctx0" brushRef="#br3" timeOffset="229347.2591">26938 11570 217 0,'-3'0'50'15,"3"0"-41"-15,0 0 2 16,0 5-1-16,0 22-8 15,0 17 23-15,3 14-2 16,5 13-2-16,2 4-3 16,2-8-8-16,-2 0-1 15,-1-13-2-15,2-5-3 0,-4-3-2 16,-1-7 1 0,-3-7-3-16,0-3 0 0,-3-7-1 15,0-3-9-15,0-1-3 16,0-7-13-16,0-2-23 15,5-9-141-15</inkml:trace>
  <inkml:trace contextRef="#ctx0" brushRef="#br3" timeOffset="230283.7868">27908 11462 229 0,'0'-4'49'16,"0"4"-36"-16,0 0 20 15,0 0-9-15,0 0-3 16,0 0-3-16,0 0-5 15,3 0-6-15,6 0 2 16,1 11 1-16,4 8-1 16,2 7-1-16,-1 6-2 15,0 5 2-15,-5 8 2 16,2 2-2-16,-6 4-3 16,0 4 1-16,-3 2-2 15,0 0-4-15,-1-2 1 16,-1-3 0-16,2-8-1 15,-1 0 0-15,-2-4 0 16,1-7 0-16,-1 3 0 0,0-6 0 16,0-7 0-16,0-5 0 15,0-4 0-15,0-6 0 16,0-4-2-16,0-4 2 16,0 0 0-16,0 0-1 15,0-22 1-15,6-12-8 16,6-10 6-16,2 3 1 15,3 5 1-15,3 10 1 16,-5 7-1-16,-1 5 1 16,0 7 2-16,1 3 0 15,1 1-1-15,5-1-2 0,4 4 0 16,4 0 0-16,4 0 0 16,1 7 0-16,2 1-1 15,0 6 0-15,-3 2 1 16,-4-3 0-16,-3 6 0 15,-4-1 0-15,-5 0 0 16,-3 2 2-16,-5-1-2 16,-4 2 2-16,-5 1-1 15,0 0 1-15,-2 0 1 16,-17 6 1-16,-5-1-2 16,-7 1-1-16,-6-5-1 15,-2 2 1-15,1-6 2 16,1-4-3-16,3-8 1 15,-2-4 0-15,2-3 2 16,6 0-3-16,-1 0 0 0,6-3-1 16,7-4 0-16,6-5-5 15,7 2-8-15,3-5-26 16,0-3-107-16</inkml:trace>
  <inkml:trace contextRef="#ctx0" brushRef="#br3" timeOffset="230892.9321">29310 11591 355 0,'0'0'12'0,"0"0"1"15,3 0-5-15,6 0-7 16,10 3 7-16,7 5 5 16,8 3 0-16,7 0-2 15,1 0-1-15,5 0 0 16,-4-4 2-16,2 0-1 16,-6 1 0-16,-2 0-3 15,-4-2-3-15,-5 2 1 16,-2-1-6-16,-9-3 0 15,-3 2 0-15,-3-1-4 16,-3-2 1-16,-3 5-2 16,-5-2 0-16,0 2 4 15,0 6 1-15,-5 2 2 0,-11 1-1 16,-9 5 2 0,-8 1-3-16,-4 6 1 0,-7-3-1 15,-3-1 0-15,0 2-1 16,1-1 1-16,0-8 0 15,3-1-4-15,4-1-1 16,6-2-5-16,9-3-9 16,7-3-15-16,6-1-22 15,8 3-91-15</inkml:trace>
  <inkml:trace contextRef="#ctx0" brushRef="#br3" timeOffset="231265.5975">29279 12335 208 0,'0'0'46'15,"0"0"-40"-15,15 0 31 16,10 0 3-16,8 0-7 16,4 0-3-16,9 0-8 15,-2-4-6-15,-1-2-1 16,-1-1-10-16,-6 3-1 0,0-1-2 16,-5 2 0-16,-1 3 0 15,-2 0-1-15,-3 0 0 16,-1 0 3-16,-4 0-3 15,-1 0-1-15,-3-3 1 16,-2 3-1-16,-2 0-8 16,-3 0-12-16,-2 0-31 15,1 0-176-15</inkml:trace>
  <inkml:trace contextRef="#ctx0" brushRef="#br3" timeOffset="232534.1521">30964 11741 159 0,'0'-4'58'16,"-10"4"-27"-16,1 0 32 16,2 0-28-16,-5 8-16 15,0 9-6-15,-1 5 0 16,-1 4-4-16,2 5 0 16,-4 1 1-16,4 1 1 15,-3 1-3-15,3-2 0 16,-1 2 2-16,2-5-4 15,4 1 1-15,2-2-3 0,4-3 0 16,1 1-1-16,0 2-3 16,0-4 1-16,1 5 1 15,8-6-2-15,2 3 1 16,3-1 0-16,2-3-1 16,-2 0 1-16,1-1 0 15,2-5 0-15,-2-2-1 16,1-3 0-16,-2-4 2 15,-1 2 0-15,-3-6 2 16,1 3 1-16,1-5 3 16,0-1-3-16,4 0-1 15,2 0 3-15,4 0-7 16,2-7 1-16,0-5 3 0,2-1-4 16,-1-3 0-16,-4 2 3 15,-3-1 0-15,-2 3 1 16,-4-2 4-16,0 0-3 15,-5 1-1-15,1-1-2 16,0 1 0-16,0-6 1 16,0 1-3-16,-1-4 1 15,2-5 2-15,1 2 0 16,1-1-2-16,-2-2-1 16,1 6 0-16,-2 3 2 15,-2 3 0-15,-1-1 0 16,-2 5 0-16,-2-2 1 0,2-1 0 15,-3 5-1-15,0-5-1 16,0-1 2-16,0 3-1 16,0-3-1-16,0-5 0 15,0 5 0-15,0-1 0 16,0 1 1-16,0 3-2 16,0-3 0-16,0 5 0 15,0 0 0-15,-4 0 1 16,1 3-1-16,-1 2 0 15,3-5-1-15,-1 7 1 16,-1-3 4-16,2 2-3 16,-2-1 0-16,-2-2 0 15,2 1 0-15,-2 0-1 0,0 2 0 16,2-1-1 0,-3 2 1-16,2-3 1 0,-3 3 0 15,-1-3 2-15,-1-1-3 16,0 2 3-16,-3-2-2 15,3 0 0-15,1 3 0 16,1 0-1-16,0 1 1 16,-1-4-1-16,1 5 1 15,-1-1-1-15,-2 1 1 16,1-1-1-16,1-1 0 16,-2 2 1-16,2 3-1 15,-1-3 0-15,-4 3 1 0,0 0-1 16,-5 0 0-1,-2 0 0-15,-2 0 0 0,-5 0-1 16,-1 3 0-16,-2 12-2 16,-3 4 0-16,-3-1-13 15,-1 11-27-15,1 0-45 16,6 1-243-16</inkml:trace>
  <inkml:trace contextRef="#ctx0" brushRef="#br3" timeOffset="234492.656">23824 14038 313 0,'21'-7'4'16,"5"0"-1"-16,0-1 16 15,12 1 2-15,15 4-13 16,10 0 2-16,-12 2 5 16,4 1 1-16,8 0 2 15,0 0-5-15,-5 0-6 16,-9 1-7-16,-12 5 0 15,-7-3-7-15,-9-2-12 16,-11 2-27-16,-10-3-157 16</inkml:trace>
  <inkml:trace contextRef="#ctx0" brushRef="#br3" timeOffset="234686.4165">24274 14064 172 0,'-2'3'92'0,"2"5"-73"15,0 10-7-15,0 8 23 16,3 8-6-16,3 8-7 16,0 4 1-16,-2 9-15 15,2 8-4-15,0 2-4 16,-1-2-4-16,-2-4-4 16,-3-8-10-16,0-8-13 15,0-10-52-15</inkml:trace>
  <inkml:trace contextRef="#ctx0" brushRef="#br3" timeOffset="234926.218">24738 14108 285 0,'0'0'72'0,"0"11"-59"15,0 19 3-15,0 7 3 16,0 11-11-16,1 1 0 16,1 5-3-16,1 0-2 15,-1 0-3-15,1-12 0 16,3-11-4-16,5-8-16 0,4-13-16 16,1-10-110-16</inkml:trace>
  <inkml:trace contextRef="#ctx0" brushRef="#br3" timeOffset="235122.9773">24849 14381 256 0,'0'-2'67'0,"2"-1"-53"16,10-5 10-16,6-2-6 16,7-2 3-16,5 3-1 15,6 0-3-15,1 6-6 16,0 3-3-16,-1-1-8 0,-4 1-1 15,-6 0-13-15,-5 0-10 16,-6 0-40-16,-6-3-189 16</inkml:trace>
  <inkml:trace contextRef="#ctx0" brushRef="#br3" timeOffset="235332.3329">25246 14064 297 0,'0'0'31'0,"0"7"-24"16,0 15 11-16,0 12-4 16,0 1-2-16,0 6-4 15,0 3 1-15,0 5-3 16,0 5-6-16,0 1 0 16,0 4-1-16,0-5-6 0,0-5-8 15,0-8-7-15,0-13-16 16,2-12-169-16</inkml:trace>
  <inkml:trace contextRef="#ctx0" brushRef="#br3" timeOffset="235676.6441">25521 14171 165 0,'0'0'196'15,"0"0"-176"-15,0 0-1 0,0 13-12 16,0 15-2-16,0 4 2 16,0 7-7-16,0 3 0 15,0 9-1-15,0 0 1 16,0-4 1-16,3-9-1 16,1-4 1-16,1-5 1 15,2-4-1-15,5-3 2 16,3-7 1-16,7 0 0 15,5-5-1-15,6-6 3 16,4-4-2-16,5 0-1 16,0 0-3-16,-3-7 0 15,-3-4-2-15,-5-10-2 16,-3-2-11-16,-6-3-7 16,-5-4-38-16,-7-3-109 0</inkml:trace>
  <inkml:trace contextRef="#ctx0" brushRef="#br3" timeOffset="235880.7752">25564 14097 294 0,'0'0'26'15,"12"-7"-18"-15,18 3 29 16,8-7-10-16,3 3-8 0,-4 1-9 15,-4 0-10-15,-5 7-5 16,-4 0-8-16,-6 0-14 16,-6 0-85-16</inkml:trace>
  <inkml:trace contextRef="#ctx0" brushRef="#br3" timeOffset="236074.4849">25549 14336 267 0,'0'0'7'16,"17"0"28"-16,11 0 11 15,6 0-21-15,5 0-4 0,3 0-6 16,0 0-15-16,2 0-3 16,0 0-5-16,-1 4-19 15,1-1-39-15,-2 0-142 16</inkml:trace>
  <inkml:trace contextRef="#ctx0" brushRef="#br3" timeOffset="236263.6584">26234 14178 260 0,'-12'19'20'15,"-1"13"-2"-15,0 8 16 0,-3 12-9 16,1 3-12-1,-1 4-3-15,1-7-6 0,2-5-4 16,3-11-5-16,3-6-7 16,0-8-22-16,2-11-52 15</inkml:trace>
  <inkml:trace contextRef="#ctx0" brushRef="#br3" timeOffset="236614.2347">26167 14206 305 0,'1'0'17'0,"5"19"-11"15,2 11 20-15,8 8-8 16,2 9-6-16,6-4-5 0,4 5 1 16,2-5-3-16,-2-5 2 15,1-8 1-15,-4-8-7 16,1-8 2-16,-3-11 0 15,3-3 6-15,-1 0 1 16,2-11-5-16,1-13 2 16,-4-4 0-16,0 0-1 15,-3-4 4-15,-6-6 3 16,0-3 5-16,-3-1-3 16,-1-3-5-16,-3-3-7 15,0 4-3-15,-4 3-4 16,-1 5-6-16,0 3 0 0,1 3-5 15,-2 4-17-15,-1 4-31 16,5 4-91-16</inkml:trace>
  <inkml:trace contextRef="#ctx0" brushRef="#br3" timeOffset="237140.5641">28142 14285 106 0,'0'-2'233'0,"0"-1"-226"16,6 3 15-16,13 0 6 15,4 0 2-15,10 0-8 16,5 0-6-16,4 0-2 16,6-3-2-16,4 0-4 15,6-2-4-15,1-3 2 16,2 2-4-16,-8-2-2 15,-6 5 1-15,-11 0-2 16,-11 1-5-16,-9-1-1 16,-8 1-11-16,-5 2-25 15,-3-4-80-15</inkml:trace>
  <inkml:trace contextRef="#ctx0" brushRef="#br3" timeOffset="237372.4447">28476 14053 292 0,'-1'0'46'15,"1"0"-42"-15,0 11 29 16,0 8-1-16,3 10-2 16,7 8-4-16,1 7-3 15,2 7-9-15,-4 7-5 16,0 1-5-16,-2 3-4 0,-2-5-2 15,-2-8-10-15,-2-5-9 16,-1-6-22-16,0-13-111 16</inkml:trace>
  <inkml:trace contextRef="#ctx0" brushRef="#br3" timeOffset="238954.1691">21511 10782 108 0,'0'5'29'0,"-6"9"-20"16,-8 2 8-16,2 12 8 0,0 10 1 15,5-10-9-15,-4 2 0 16,2 2-8-16,-1 5 3 15,-2-3-3-15,5-1-4 16,-3 0 0-16,4 0 1 16,3 3 4-16,-1-1 2 15,4 0-4-15,0 9 5 16,-1 5 4-16,-1 4-3 16,1 3-6-16,-2 2-4 15,0 5-1-15,0 3-3 0,-3 4 0 16,-2 3 0-1,-1 4 2-15,3-4-2 0,0-2 1 16,2-2 0-16,-1 1 4 16,2 0 0-16,-2 3 2 15,-1 4 0-15,-5 5 1 16,-1-2-5-16,-1 1 0 16,-5 4-2-16,1-2-1 15,3-5 0-15,0-1 1 16,3 3 1-16,0 2-2 15,2 1 1-15,3 2 1 16,1-4 1-16,3-1 0 16,2-3 2-16,0 1-2 15,0-4 0-15,-2 1 0 16,-1-4-2-16,0-1 1 0,0 6-2 16,0-6 0-16,1 0 1 15,2 0 0-15,0-4 1 16,0-7-1-16,0 7 2 15,0 3-2-15,3-2 0 16,0 3-1-16,-3-2 1 16,0-2-1-16,0 1 1 15,0 3 0-15,0-2 0 16,-3-1 3-16,0-5-3 16,3-3 0-16,-1-3 0 15,1-8 2-15,0 6-3 16,-2-3 0-16,1 1 1 0,-2-1-1 15,1-2 0-15,-1-1-2 16,0-5 0-16,-2 1 2 16,2-4-1-16,0-3-1 15,3-8 2-15,0-7-7 16,0-10-1-16,0-6-3 16,0-6-11-16,3 0-19 15,8-18-23-15,4-18-33 16,5-16-97-16</inkml:trace>
  <inkml:trace contextRef="#ctx0" brushRef="#br3" timeOffset="242989.7846">21602 10702 11 0,'-13'8'0'0,"0"-1"-11"15,0 3 11-15,4-1 4 16,9-9 10-16,-3 0 15 16,3 0 16-16,0 0 6 15,0 0 0-15,0 0-12 16,0 0 0-16,0 0-9 16,0 0-10-16,10-4-9 0,14-10 19 15,6-5-14 1,7 0-3-16,7 2-1 0,5-2 4 15,7 4 0-15,8 3-4 16,7 1-2-16,5 8-2 16,6 3 3-16,7 0-3 15,2 0 0-15,0 9-3 16,-6 4 1-16,-4-2-2 16,-7 0-4-16,-2 0 2 15,0 5 2-15,-10-2-3 16,-2 0 1-16,-5 5-1 15,5-4-1-15,1-1 4 16,7 1-3-16,9 2-1 16,9-1 0-16,10-1 0 15,11-1 2-15,10 1-1 0,4-1-1 16,1-6 0 0,0-2 2-16,-6-5-1 0,-1-1 1 15,-4 3 1-15,-4-3 1 16,-4 0-2-16,2 0-2 15,2 0 1-15,2 0 0 16,4 0 0-16,-2-6-2 16,-5-1 2-16,-5-2-2 15,-3 5 1-15,-1 1 0 16,2 0 3-16,1 0-3 16,0 2 1-16,3-3 1 15,-5 1-1-15,1-1-2 0,-1 3 1 16,2-2 0-1,-4-3 0-15,-1 2 0 0,-1 0 0 16,-1-1 1-16,1-1 0 16,1 3 0-16,2 1 0 15,0-1 0-15,1 0 1 16,-2 3-2-16,1-4 0 16,3 3 0-16,0-2 0 15,-3-4 0-15,-2 6 1 16,-1-5-1-16,-5 2 0 15,3 1 0-15,1-1 1 16,3-1 1-16,0-1-2 16,-4 2 0-16,1-3-2 15,-2 2 2-15,0 2 0 16,0 0 0-16,-4 1 0 0,-2 1-1 16,-2-3 1-16,2 0 0 15,-4 2 0-15,-1-4 1 16,0 3-1-16,0 1 0 15,3 0 1-15,-2-1-1 16,-3 3 0-16,-5 0 0 16,-3 0 0-16,-5 0 0 15,-2 0-2-15,-3 0 2 16,-1 0 1-16,1 0 3 16,-1 0-4-16,0 0 0 15,-2 0 0-15,-1 0 0 16,1 0 0-16,-2 0 0 0,1 0 0 15,2 0 0-15,5-9 1 16,3 3 1-16,0-2-2 16,-5 5 1-16,-1-2 0 15,-11 2-1-15,3-1 0 16,-1 1 0-16,-2-1-2 16,0 1 2-16,-4 2-2 15,-6-1 1-15,-2 2-1 16,-4 0 2-16,-5 0 0 15,-3 0 0-15,-6 0 2 16,-4 0-2-16,-8 0 0 16,-2 0-4-16,-5 0 1 15,0 0 1-15,0 0 2 0,0 0 0 16,0 0-1 0,0 0 1-16,0 0 0 0,1 0 1 15,-1 0-1-15,0 0 0 16,0 0 1-16,0 0 0 15,0 0-1-15,0 0-1 16,0 0 1-16,0 0 0 16,0 0 1-16,0 0-1 15,0 0 2-15,0 0-1 16,0 0-1-16,0 0 1 16,0 0-1-16,0 0 0 15,0 0 1-15,0 0-1 0,0 0 2 16,0 0-2-1,0 0 1-15,3 0-1 0,6 0 0 16,6 0 4-16,2 0-1 16,2 0-2-16,-1 2 0 15,-2-1 1-15,2-1 0 16,-1 0-1-16,5 0 0 16,0 0-1-16,1 3 2 15,-2 1-2-15,-1 0 0 16,-3-1 0-16,1 2 0 15,4-2-1-15,6 0 1 16,5 1 0-16,8-1 1 16,1-2-1-16,0-1 4 15,-4 0-4-15,-8 0 1 16,-8 0 0-16,-8 0 0 0,-5 0 0 16,-6 0 0-16,1 0-1 15,-4 0-1-15,0 0 1 16,0 0 0-16,0 0 0 15,0 0 0-15,0 0-1 16,0 0 1-16,0 0 0 16,0 0 0-16,0 0 0 15,0 0 0-15,0 3 0 16,0 0-2-16,0 6-4 16,0 5 6-16,0 4 0 0,0 7 0 15,0-2 0 1,0 3 0-16,0 2 1 0,0-2 0 15,0 5-1-15,0 1 0 16,0 1 0-16,-3 4 0 16,-6-2 3-16,3 0 0 15,-2 4-3-15,4-1 1 16,-2 6 1-16,2 4 0 16,-2 7-1-16,0 0 1 15,0 0-2-15,-4 3 0 16,2 1 2-16,0-8 1 15,1 1-2-15,3-8 1 16,4 0 1-16,0-1-3 16,0 1 0-16,0 0-1 15,0 1 1-15,8-1 0 0,1 4 1 16,4-2-1-16,0 0 1 16,-3-3 1-16,2-2-1 15,0 0 0-15,-1-2-1 16,-1 5 0-16,0-3 0 15,1 3 0-15,1 0 0 16,-2-4 1-16,1 4-1 16,1-3-1-16,-3 4 1 15,-2-1 1-15,0 0-1 16,-1-4 0-16,-3 4 0 16,0-3 1-16,-1 3 0 15,-1-4-1-15,4 0 0 0,0-5 0 16,2 3 0-1,-1 3 0-15,0 6 1 0,-3-3-1 16,1 4 0-16,-2-4-1 16,-2 3 1-16,0 2-1 15,0 1 1-15,0 2 0 16,0-1 0-16,0 5 1 16,1-2 0-16,6 4-1 15,0-1 0-15,0 1-1 16,1 0 1-16,-1 1-1 15,0-3 1-15,-2-2 0 16,-2-5 0-16,-3 1 0 0,1-5-1 16,-1-6 0-1,2 2 1-15,-2 0 0 16,1-5 0-16,2 5-1 0,-1 3 1 16,1 0 0-16,-1 8 1 15,2-1-1-15,0 0 0 16,2-3-1-16,-3-1 1 15,0 5 0-15,-1 7 1 16,-1-1-1-16,1 5 0 16,-2-5-1-16,1-2 0 15,2-2-2-15,0-9 2 16,3 3 2-16,-1-5-2 16,-1-5 2-16,1 2-2 15,-1-7 1-15,1 1 0 16,0-3-2-16,0 2 2 0,-2-7 0 15,0 1-2-15,-3-7 2 16,0-4-2-16,0-4-1 16,0-9 2-16,0-1 1 15,0-2-4-15,0 0 3 16,0 0-1-16,0 0 1 16,-5 0 1-16,-9 0 2 15,-5 0-1-15,-7 0 0 16,-6 0-1-16,-9-2 0 15,-6-1 1-15,-8-1-1 16,-9 2 1-16,1 2-1 16,-4 0 2-16,-3 0-2 15,-4 0 0-15,-3 0 0 16,0 9 0-16,-1-2 1 16,-2 4 0-16,-2-5 0 0,-8 6-1 15,-2-2 0-15,-7-2 2 16,-7 3-2-16,-2 1 1 15,-2-8 0-15,3 2 0 16,9-3 1-16,2 2-1 16,2-1-1-16,-3-3 2 15,-2 2 0-15,-3-3-1 16,-1 0-1-16,-6 0 0 16,-5 0 0-16,-3 0 0 15,-6 0 2-15,1 0 0 0,0 0 0 16,-2 0-1-1,-3 0 0-15,1 0 0 0,0 3 1 16,3 0 2-16,-5 1-2 16,-3 0 1-16,-4 1 0 15,-9 4-2-15,-5-1 1 16,-2 3-2-16,-6 3 2 16,-1 2 3-16,-1 1-2 15,-6 5 4-15,5-7-3 16,0 0 2-16,5-5-3 15,7-4-2-15,7-3 0 16,4-3 0-16,11 0 0 16,2 0 0-16,1 0 1 15,3 0 0-15,1 0 0 16,0 0-2-16,3 0-2 0,-2 0 2 16,-3 7 0-16,2-1 0 15,-2 3 1-15,2-2 1 16,-1 1 0-16,-5 6 2 15,2-3 1-15,4 3-4 16,3-3-1-16,6-3 0 16,3 3 0-16,6-5 0 15,3-1 0-15,4 2 0 16,3-6 1-16,4 5-1 16,3-6 2-16,3 4-2 15,3 0 0-15,2 0 0 16,4 0 0-16,6 2 0 0,5-5 0 15,-1 2-2-15,-1 1 2 16,-1-4 0-16,-2 0 0 16,5 0 0-16,4 0 2 15,4-5-2-15,4 2 1 16,4-4-1-16,-1 0-1 16,4-1 1-16,1 1-2 15,1-3 0-15,3-2 2 16,1 2 0-16,3 2 1 15,2-3-1-15,-1 6 1 16,3-1-1-16,-1 2 0 16,0 4 2-16,2-4-2 15,-2 4 0-15,2 0-2 0,-1 0 2 16,1-3 0-16,1-2 0 16,-2 3 0-16,-2-5-2 15,-1-1 0-15,-1 1 2 16,3-2 0-16,-1 0 0 15,-5-1 0-15,-2 1-1 16,-4 2-2-16,-1-2-1 16,1 6-1-16,3 3 3 15,3 0 1-15,7 0-1 16,4 0 1-16,2 0 0 16,10 0 1-16,3 0 0 15,2 0-3-15,6 0 0 0,2 0-5 16,0 0-9-1,0 0-10-15,0 0-18 0,16 0-39 16,19 0-126-16</inkml:trace>
  <inkml:trace contextRef="#ctx0" brushRef="#br3" timeOffset="248314.6528">14211 16113 364 0,'-13'0'38'0,"9"0"-35"15,1 0 1-15,0 0-1 16,3 10-3-16,3 24-1 16,21 20 1-16,4 20 11 15,8 18-4-15,6 10-4 16,-3-3 1-16,4 0 0 15,-4-7-1-15,-8-16-3 16,2-16 0-16,-3-20 0 16,-2-15 1-16,2-16-1 0,-1-9 0 15,3-26 2-15,4-26 2 16,0-21 2-16,-4-15-6 16,-3-4 2-16,-5-4-2 15,-9 8 0-15,-2 23 1 16,-3 21 0-16,1 28 1 15,-5 16-2-15,6 4-6 16,8 32 5-16,9 20 1 16,4 10 1-16,3 4 1 15,1-8-2-15,6-9 1 16,0-11 0-16,-1-11-1 16,0-11 2-16,-3-8-2 15,-3-12 4-15,-4 0 4 0,3-26-2 16,-2-15 4-1,-7-10 2-15,-3-11-3 0,-13-7-2 16,-10-9 0-16,-1-2-3 16,-20 7 0-16,-6 4-2 15,0 20-2-15,2 16 0 16,1 8-9-16,-1 6-7 16,-1 9-20-16,-5-7-69 15,-6 0-248-15</inkml:trace>
  <inkml:trace contextRef="#ctx0" brushRef="#br3" timeOffset="248627.6233">14124 15753 290 0,'0'0'29'0,"0"0"-20"15,21-12-4-15,25-13 27 16,19-4-11-16,22-5-10 16,15 9 3-16,8-1-3 0,2 8 2 15,0 3-2 1,-12 8-4-16,-12 0-6 0,-13 5-1 15,-14 2-4-15,-15 0-3 16,-13 0-9-16,-14 0-12 16,-13 0-66-16</inkml:trace>
  <inkml:trace contextRef="#ctx0" brushRef="#br3" timeOffset="248807.7484">15088 15126 70 0,'9'0'187'0,"10"18"-186"0,8 18 8 15,12 11 8-15,6 8-9 16,7 8-8-16,3 2-11 16,0-2-23-16,0-5-123 15</inkml:trace>
  <inkml:trace contextRef="#ctx0" brushRef="#br3" timeOffset="249042.7876">16152 16368 377 0,'0'6'19'15,"10"3"-19"-15,2 4-21 16,4 0 5-16,7 1-90 16</inkml:trace>
  <inkml:trace contextRef="#ctx0" brushRef="#br3" timeOffset="249918.2447">16645 15562 251 0,'0'0'6'0,"0"0"1"16,0 0-7-16,0 0 10 15,0 0 1-15,0 0 3 16,-1 0 0-16,1 0 1 16,0 0-4-16,-2 0-1 15,2 0 6-15,0 0 8 16,0 0 3-16,0 0-6 0,0 0-3 15,0 0-7-15,0 0-4 16,0 0-6-16,0 0 2 16,0 0-2-16,0 0 0 15,0 0-1-15,0 0 1 16,0 0-1-16,0 0 0 16,0 0 1-16,0 0 3 15,0 0-2-15,0 0 0 16,0 0 2-16,0 3 0 15,-1-3-4-15,1 1-2 16,0 8 0-16,0 7-2 16,10 21 4-16,7 10 0 0,0 16 3 15,2 6-2-15,0 1 4 16,-3 0-4-16,-2-4 0 16,1 3 0-16,-5-2-1 15,2-1 2-15,3-8-1 16,0-6-1-16,2-9 0 15,5-7-1-15,-3-5 2 16,5-9-2-16,-5-7 1 16,4-7-1-16,-3-8 1 15,-1 0-1-15,1-11 1 16,3-23 3-16,-1-18 5 16,-1-13-7-16,3-13-1 15,-8-10-4-15,1-8-2 16,-8-6 5-16,-1 4-2 15,-2 8 3-15,0 11 0 0,-3 21 0 16,0 17 0-16,1 19 0 16,-4 11 2-16,0 9 1 15,0 2-3-15,0 0 0 16,0 0 0-16,0 16-4 16,0 21 3-16,3 17 1 15,4 12 1-15,-1 5-1 16,7-3 1-16,7-5 1 15,-1 0-1-15,4-11-1 16,5-4 0-16,5-6 0 16,7-8-1-16,-1-8-1 15,1-11 0-15,-4-8-5 0,-3-7-6 16,-8 0-56-16,-4-4-162 16</inkml:trace>
  <inkml:trace contextRef="#ctx0" brushRef="#br3" timeOffset="250242.2632">16477 15187 234 0,'-13'-7'30'16,"6"2"-16"-16,7 5 27 16,0-3-7-16,0 3-18 15,23-6-4-15,11-5 8 16,20-2-5-16,10-9-2 16,21-3-1-16,9-1-3 15,6 1 0-15,-9 6-6 16,-15 1-3-16,-16 11-6 15,-20-1-1-15,-12 1-6 16,-11 5-7-16,-17 1-69 16</inkml:trace>
  <inkml:trace contextRef="#ctx0" brushRef="#br3" timeOffset="250422.6404">17038 14830 253 0,'6'0'60'16,"16"0"-48"-16,9 11 13 16,7 6 6-16,2 4-10 15,5 4-14-15,1 10-7 16,-4 8-8-16,-4 0-20 16,-3-5-76-16</inkml:trace>
  <inkml:trace contextRef="#ctx0" brushRef="#br3" timeOffset="251177.7268">18119 15345 295 0,'-7'-8'66'15,"1"1"-50"-15,3 4-7 16,3 3 2-16,3 0-7 15,22 0-3-15,15 0 6 16,11 3-3-16,12 4 2 16,5 1-3-16,7 0-2 0,3-2 2 15,-5-2 0-15,-10-4-2 16,-11 0-1-16,-13 0 1 16,-19 0-3-16,-9 0 3 15,-10 0-1-15,-1 0 4 16,-4 7 3-16,-21 8-2 15,-8 4-5-15,-11 9 0 16,-3 5 0-16,-4 8-1 16,-4 3-1-16,-1 1-1 15,4 6-2-15,4-7-1 16,4 3-10-16,6-7-14 16,9-6-73-16,6-8-90 15</inkml:trace>
  <inkml:trace contextRef="#ctx0" brushRef="#br3" timeOffset="252183.9191">18083 16069 223 0,'0'0'42'16,"0"0"-33"-16,0 3-1 16,4 3 2-16,15-4 4 15,6 0-1-15,9-2 1 16,8 0 3-16,7-4 4 15,9-7 7-15,7-7-8 16,0 0-4-16,3-4-5 16,-6 4-3-16,-4 0-8 15,-6 3 0-15,-10 4-2 0,-7 5-3 16,-8 1-10-16,-8 5-13 16,-3 0-64-16,1-4-210 15</inkml:trace>
  <inkml:trace contextRef="#ctx0" brushRef="#br3" timeOffset="252604.1597">19493 15015 271 0,'-17'-15'24'15,"-6"0"-11"-15,-2 8 14 16,-8 7-3-16,-7 0-12 16,-10 14-2-16,-3 21 2 15,-9 11-4-15,3 14-1 16,1 16 1-16,4 5-2 15,8 4-1-15,7 0-2 16,13-2 4-16,16-2 0 16,10-4-3-16,0-6 0 0,23-14-2 15,13-8-1-15,9-9-1 16,11-15 0-16,2-3 1 16,7-10-1-16,6-12 0 15,3 0-2-15,-1-5 0 16,-4-20-7-16,-9-3-5 15,-7 1-24-15,-9-6-125 16</inkml:trace>
  <inkml:trace contextRef="#ctx0" brushRef="#br3" timeOffset="253586.3559">13740 17967 163 0,'29'5'41'0,"7"-5"-30"15,19-7 7-15,42-24 14 16,-3 4-7-16,24-9 0 16,22-1-6-16,18-11 4 15,17-4-8-15,7-3-4 16,6-4-5-16,4-2 4 16,0 5-7-16,-1-3 8 15,0 8 3-15,-6-1-11 16,-12 5 1-16,-8-4-2 15,-16 7-1-15,-12 2-1 0,-13 3 1 16,-17 6-1-16,-14 6-1 16,-17 9-2-16,-19 3 3 15,-14 4-5-15,-10 4 5 16,-5 4 0-16,-8 0-3 16,-4 0-2-16,-4 3-5 15,-4 0-5-15,-1 0-12 16,-7 9-36-16,0 2-80 15</inkml:trace>
  <inkml:trace contextRef="#ctx0" brushRef="#br3" timeOffset="255077.3024">6569 17943 373 0,'-6'-20'31'16,"-8"18"-24"-16,-2-9-1 16,16-11-6-16,0-25 0 15,21-19 0-15,19-21 2 16,14-14-2-16,10-17 6 16,8-21-2-16,5-25 4 0,14-27-5 15,9-15 6 1,5-18 2-16,5 0-7 15,-10 3 1-15,-12 8 5 0,-12 30-9 16,-12 32-1-16,-19 39-2 16,-12 34 1-16,-14 31-3 15,-7 17 4-15,-7 16 2 16,-2 6-1-16,-3 5-1 16,0 3 0-16,0 0-12 15,0 0-11-15,0 0-34 16,0 0-98-16</inkml:trace>
  <inkml:trace contextRef="#ctx0" brushRef="#br3" timeOffset="255454.9128">7146 15657 222 0,'-3'-4'63'15,"3"-3"-58"-15,6-8 3 16,18-10-5-16,15-9 13 16,10-10 1-16,9-2-5 15,0-7-8-15,5-1-4 16,-2 5 0-16,-7 5-3 16,-2 8 0-16,-7 9-1 15,-8 7 4-15,-7 8 1 16,-12 8 0-16,-3 4-1 0,-6 0 0 15,3 11 0-15,-2 14 5 16,-1 10 0-16,-1 8 6 16,2 5-6-16,-1-1-4 15,-3 6 1-15,3 5-1 16,1 5-1-16,-5 6-2 16,1-3-3-16,-3-1-3 15,-3 2-10-15,0-8-37 16,0 3-118-16</inkml:trace>
  <inkml:trace contextRef="#ctx0" brushRef="#br3" timeOffset="256572.3937">6375 18087 194 0,'6'-14'81'16,"4"-5"-68"-16,5-3 0 0,6 0-1 15,0 6-7 1,6 5 1-16,7 6-3 0,11 3 0 16,10 2 6-16,12 0-3 15,14 0 1-15,10 0 1 16,7 0-4-16,8-11 4 15,9 0 3-15,4-3-1 16,1 2-1-16,1 5 5 16,1-1-7-16,2 2-1 15,4-2-5-15,-3-6 3 16,2-4 0-16,-6-4-2 16,-6-1 3-16,-3-6-4 15,-9 0-1-15,-9-1 4 0,-6 1-4 16,-3 3 3-1,-3 1 1-15,-9 6-2 0,3 4 2 16,-3 1-2-16,-4 6 0 16,-5-3-2-16,-12 2 0 15,-7 4-1-15,-8-3-3 16,-7-3-1-16,-6-3-12 16,-6 3-4-16,-9-4-14 15,-6 8-58-15,-3 0-104 16</inkml:trace>
  <inkml:trace contextRef="#ctx0" brushRef="#br3" timeOffset="256856.8218">9202 17433 275 0,'-3'0'92'15,"0"0"-86"-15,3 0-4 16,0 0-2-16,15 0 0 15,12 0 0-15,7 4 5 16,2 3 1-16,4-2-4 16,-7 2 2-16,-6 3-2 15,-3-2-2-15,-8 6 2 16,-5 1 3-16,-5-5-1 16,-3 9 3-16,-3 3 4 15,0 8 3-15,-3 9-5 0,-17 4-9 16,-5 3-2-16,-8 3-8 15,-10 9-21 1,-5-3-63-16</inkml:trace>
  <inkml:trace contextRef="#ctx0" brushRef="#br3" timeOffset="257493.946">8089 18352 189 0,'-3'0'117'15,"3"0"-111"-15,0 0-5 16,0 0-2-16,6 21 2 15,9 11 2-15,9 12 6 16,-2 9-1-16,5 1-3 16,-3-10 3-16,0-10-8 15,-2-12 1-15,-1-5 1 16,-3-12-2-16,0-5 4 16,3 0 3-16,-2-19 1 0,8-25 1 15,-3-10-2-15,0-9-7 16,-4-5-6-1,3 4 1-15,-1 13 0 0,-5 9 5 16,-1 18 2-16,-4 15 0 16,3 9-2-16,-3 0-1 15,3 17 1-15,6 16 4 16,4 2-3-16,5 1 1 16,0-2-2-16,1-8-1 15,5-8 1-15,0-8 1 16,-3-10 0-16,1 0 4 15,-7-10-2-15,-1-19 6 16,-3-8-2-16,-8-11 2 0,-3-4-2 16,-9-2 3-1,-3-5-5-15,0 8 5 0,-7 10-5 16,-1 8 0-16,-1 15 0 16,3 8 6-16,3 6-5 15,0-1-5-15,0 1-1 16,-1-2-10-16,1-1-5 15,0-7-11-15,3-3-31 16,-4-5-54-16,0-10-65 16</inkml:trace>
  <inkml:trace contextRef="#ctx0" brushRef="#br3" timeOffset="258544.2779">5972 16177 214 0,'-3'0'47'15,"3"0"-37"-15,0 0-4 16,0 9-5-16,0 23-1 15,18 20 0-15,6 18 14 16,10 8-2-16,6-5-3 16,-1-11 2-16,3-8-7 15,-3-16 0-15,-5-10-2 16,-3-17-1-16,-1-6 2 16,-6-5 3-16,0-9 3 15,-2-16 6-15,-5-15 0 16,2-9-15-16,-7-6 3 0,-6-6-6 15,-3 1 1-15,-3 3 2 16,0 5 0-16,0 15 3 16,0 19 9-16,0 7-12 15,0 8 3-15,0 3-3 16,0 0-11-16,0 3-6 16,3 22 15-16,9 5 2 15,4 6 2-15,1 1-1 16,5-1-1-16,2-1 0 15,4-4 1-15,2-1-1 16,3-4 2-16,3-4-2 16,4-7 1-16,3-7-1 0,-1-8-3 15,3 0-3-15,-5-1-24 16,-1-14-47-16,-9-2-174 16</inkml:trace>
  <inkml:trace contextRef="#ctx0" brushRef="#br3" timeOffset="260426.6805">7682 15487 7 0,'4'-2'15'0,"-4"-1"7"16,0 3 21-16,0-6-9 15,0 3-12-15,0 0-9 16,0-4-3-16,0-5 6 16,0-1-10-16,0 1-4 15,3 5-2-15,0 4 1 16,0-3-2-16,-3 3 0 15,3 3 0-15,-3-3-1 16,0 2 2-16,0 1 2 0,0 0 4 16,0 0 2-1,0 0 1-15,0 0-3 0,0 0-6 16,0 0-15-16,0 0-5 16,0 0-54-16</inkml:trace>
  <inkml:trace contextRef="#ctx0" brushRef="#br3" timeOffset="262054.5064">8122 14875 38 0,'6'-15'1'0,"-3"9"-1"15</inkml:trace>
  <inkml:trace contextRef="#ctx0" brushRef="#br3" timeOffset="262654.3439">7834 15180 0 0,'-6'3'41'15,"6"1"-15"-15,0-4-20 16,0 0-6-16,0 0 1 16,0 0 6-16,0 0 11 15,0 0 3-15,0 0 0 16,0 0-9-16,0 0-5 16,0 0-7-16,0 0 0 15,0 0-3-15,0 0 2 16,0 0 1-16,0 0 2 15,0 0 3-15,3 1-5 16,7 5-1-16,-5-1-6 16,1 1 2-16,0 2-2 15,0-2-9-15,-3 6-17 0,4-5-38 16</inkml:trace>
  <inkml:trace contextRef="#ctx0" brushRef="#br3" timeOffset="262976.1381">7834 15180 39 0,'49'70'74'0,"-49"-70"-40"16,0 0-19-16,0 3-7 16,0-2 0-16,0 5-3 15,3 2 3-15,2 3-5 16,5 4-3-16,-4-1-4 16,3 4-5-16,-3 1-7 15,0 6-3-15,3 2-9 0,-3-1-27 16,0 5 17-16,3 2 17 15,1 5 21-15,-4 2 6 16,5 2 7-16,-5 2 5 16,4-2-2-16,-1 2 8 15,-3-4-4-15,4-6 2 16,1-5-11-16,1-7 5 16,-2-3-1-16,-1-1-10 15,-1 1-3-15,2-5-2 16,-1 5-1-16,0 2-5 15,-3-2-14-15,1 6-43 16</inkml:trace>
  <inkml:trace contextRef="#ctx0" brushRef="#br3" timeOffset="263126.6371">8176 16416 88 0,'10'37'35'0,"-4"-4"-21"16,3 4-2-16,1-4-8 15,4 4-4-15,-2-4-4 16,1-4-13-16,-4-4-11 16,3 1-64-16</inkml:trace>
  <inkml:trace contextRef="#ctx0" brushRef="#br3" timeOffset="263269.2927">8389 17047 42 0,'4'34'59'0,"-4"-8"-32"0,5-1-17 15,1-3-2-15,3-3-8 16,4-1-5-16,-4-3-2 16,5 1-8-16,-7 1-29 15,2-2-30-15</inkml:trace>
  <inkml:trace contextRef="#ctx0" brushRef="#br3" timeOffset="263516.6561">8650 17693 11 0,'0'5'60'16,"3"-2"-60"-16,0 1-5 15,0-3-28-15</inkml:trace>
  <inkml:trace contextRef="#ctx0" brushRef="#br3" timeOffset="264304.3397">7977 15661 44 0,'-9'22'46'0,"-1"4"-4"16,1-1-8-16,6-2 2 15,0 2-14-15,3-3-5 16,0 0-13-16,0 3 0 16,0 1-4-16,12 3 0 15,1 5-2-15,2 3-1 16,0 13-10-16,0 3-9 16,-2 5-19-16,7 0-23 15</inkml:trace>
  <inkml:trace contextRef="#ctx0" brushRef="#br3" timeOffset="264430.5734">8214 16520 28 0,'23'46'46'0,"-4"-1"-14"16,5-5-1-16,-6-7-11 15,3-1-2-15,1 4-10 16,-1 3-6-16,0 5-2 16,0 0-19-16,-6 4-35 15</inkml:trace>
  <inkml:trace contextRef="#ctx0" brushRef="#br3" timeOffset="264574.745">8543 17397 52 0,'10'33'29'0,"-4"-4"-11"0,0 0 2 16,-3-4-20-16,3-6 0 15,1 0-24-15,-2-8-13 16</inkml:trace>
  <inkml:trace contextRef="#ctx0" brushRef="#br3" timeOffset="264716.2952">8628 17737 4 0,'3'5'31'0,"3"2"-23"15,-2-7-8-15,-1 1-5 16,3-1-9-16,-3 0-10 15</inkml:trace>
  <inkml:trace contextRef="#ctx0" brushRef="#br3" timeOffset="264850.4836">8677 17855 124 0,'0'19'14'15,"3"-3"-8"-15,0-6 2 16,3-3-8-16,-3-4-8 15,0-3-16-15,0 0-84 16</inkml:trace>
  <inkml:trace contextRef="#ctx0" brushRef="#br3" timeOffset="267723.9032">6403 18200 157 0,'0'-3'53'0,"0"-1"-39"15,0 2-7-15,0 0 7 16,0-5 3-16,14 3-3 16,8-3 8-16,5 3-1 15,1-4 8-15,5-2 7 16,0-2-9-16,6 2-2 15,-2-5-9-15,12 5-4 16,0-2-2-16,2-4-7 16,3 3 1-16,-5-2-1 15,-1-2 0-15,4 1 0 0,3 1 4 16,3 4-4-16,2 0 1 16,0 1 1-16,-5 9-4 15,3-3 0-15,2-1 2 16,-2-1-1-16,0 0-2 15,0-1 1-15,-1-5 2 16,-3 0-2-16,-2-2 0 16,0 0 0-16,2 0 0 15,3 0-1-15,1 1 2 16,0 5 1-16,-3-3-3 16,-3 8 1-16,-7-4-1 15,-3 4 0-15,1-6 0 0,-1-1 0 16,1-2 0-16,-1-5-2 15,-6 2 0-15,-4-3 1 16,-6 7 1-16,-11 3 0 16,-6 4 0-16,-6 4 1 15,-3 0 1-15,0 0 3 16,0 0 0-16,-3 0-1 16,-15 1-3-16,-14 13-1 15,-9 2-1-15,-10 6 1 16,-13 1-2-16,-11 5 2 15,-11 4 0-15,-8-2 1 16,-5 3 0-16,1-5 0 16,4-4-1-16,6-5 0 0,1-3 0 15,1-5 3-15,1-3-3 16,7-4 2-16,8 1 0 16,3-3-2-16,9-2 0 15,0 0 0-15,2 0-1 16,1 0 0-16,0-14-2 15,0 2 3-15,0 1-2 16,8 0 1-16,10 2 2 16,7 7-1-16,11-2 0 15,11 2 2-15,2 2-2 16,2 0 0-16,4 0-1 16,0 0 0-16,0 0-2 0,0 0-2 15,0-2-2-15,4-1-3 16,16-1 7-16,13-3 3 15,13-8 3-15,12 2 1 16,9-2-1-16,11 3 0 16,7 1-2-16,9 1 1 15,3 0 2-15,4-2-3 16,-4 1-1-16,-3-8 0 16,-6 1 3-16,-7-1-3 15,-2 0 2-15,0-1-2 16,6-2 0-16,3-2 2 15,0 6-2-15,-6 0 1 16,-6 3 0-16,-10 1-1 16,-8 2 0-16,-6 2 0 15,-13 2-1-15,-12-1 1 0,-8 4 0 16,-10 5-1-16,-6-3 1 16,-3 3 2-16,0 0 2 15,-3 0 1-15,-19 0-2 16,-14 3-3-16,-16 11-3 15,-12 4 2-15,-14 4-1 16,-16 9 2-16,-18-4 2 16,-7 4-1-16,-11-2-2 15,0-3 1-15,-1 0 0 16,4-4-2-16,2-8 1 16,11-6 1-16,16-1 0 15,19 0 0-15,13 4 1 0,14 0-1 16,10 2 0-16,8-1-1 15,10-3 1-15,6-3 0 16,9-2-2-16,6-4 2 16,3 0 0-16,0 0 0 15,0 0-8-15,0 0 6 16,0 0-5-16,9 0 7 16,12 0 0-16,15 0 0 15,12-4 2-15,20-2 0 16,16-3 1-16,17-5-2 15,10-4-1-15,8-6 2 16,2-7-2-16,1-1 1 16,2-3-1-16,0 3-1 0,-5 1 1 15,-4 6 0-15,-15 3 1 16,-15 4-1-16,-21 7-1 16,-16 0 1-16,-15 8-1 15,-17 0 1-15,-13 3-1 16,-3 0 1-16,0 0 2 15,-22 0 1-15,-14 0-3 16,-22 0-2-16,-14 0 2 16,-22 13 2-16,-19 2-2 15,-8 8 0-15,-6 5 0 16,-1 2 1-16,1 3-1 16,0 0 3-16,5-3 0 0,4-8-3 15,15-7 3 1,18-5-2-16,19-6 0 0,25 0 1 15,18-4-1-15,16 0-1 16,7 0 0-16,0 0-4 16,3 0-9-16,24 0 5 15,11 0 8-15,18 0 0 16,18 0 0-16,11 0 1 16,15-8 1-16,3-6 0 15,9-2 1-15,4-5-3 16,4-2 2-16,1 1-1 15,1 0-1-15,-10 3-1 16,-9 6 1-16,-15-1 0 0,-18 5 0 16,-16 2 0-1,-8 1-2-15,-22 1 0 0,-11 1-1 16,-10 4 3-16,-3 0 0 16,-19 0 7-16,-23 0-7 15,-25 0 0-15,-29 11 0 16,-26 6-1-16,-15 0 0 15,-12 5 1-15,2 0 2 16,1 7-2-16,6 8-1 16,7-4 0-16,14 4 1 15,22-7 0-15,22-5 2 16,23-8 0-16,22-8-2 16,14-3 3-16,16-6-3 15,0 0-5-15,13 0-5 0,20 0 4 16,16-11 6-16,15 0 2 15,17 1-2-15,10-7 3 16,13 1-1-16,4-6 1 16,5 0-2-16,5-5 1 15,-3 3-1-15,0-2 3 16,-2 8-2-16,-13-1-2 16,-12 7 1-16,-19 3-1 15,-23 4 0-15,-22 2 0 16,-12 1-3-16,-12 2-1 15,0 0 4-15,-12 0 6 16,-19 2-6-16,-25 12 1 16,-24 2-1-16,-26 5 0 0,-12 2 0 15,-13 2 0-15,4-7 0 16,5 2-4-16,23-3 4 16,26-6 0-16,30 0 1 15,28-8-1-15,15-3 0 16,18 0-10-16,37 0 2 15,27-11 8-15,21-11 1 16,18-3 0-16,6-4 3 16,5-5-3-16,1 1 4 15,-9-3-5-15,-15 6 0 16,-21 4 1-16,-25 8-3 16,-20 8 2-16,-18 5 0 0,-19 1 0 15,-3 4-1-15,-3 0-6 16,0 0-14-16,0 0-59 15,3 7-267-15</inkml:trace>
  <inkml:trace contextRef="#ctx0" brushRef="#br3" timeOffset="270625.4604">19583 16211 199 0,'-9'0'28'16,"-5"1"5"-16,1 2 22 15,0-3-28-15,1 3-14 16,1-3 15-16,2 0 15 16,5 0-12-16,-2 0-9 0,1 0-5 15,1 0-11 1,-6 0 0-16,2 3-6 0,-3 6 2 16,-2 5-2-16,0 6 1 15,-4 4 0-15,5 2 2 16,5-1 2-16,0-2 1 15,7-2-3-15,0-5 1 16,0-6-3-16,4-5 2 16,12-3-1-16,10-2 7 15,0 0-1-15,6-10-6 16,-2-9-2-16,-2-3-4 16,-1-3 1-16,-9-1-3 0,0-4-1 15,-9-1 3-15,-9-1 3 16,0 1-1-16,0 8 2 15,-14 8 0-15,-2 8 6 16,-3 7 1-16,-1 0 2 16,-2 1-5-16,-1 20 0 15,4 1-4-15,-2 4 0 16,9-1 0-16,2-3 0 16,7-3-2-16,3-4 2 15,0 0-1-15,0-5 1 16,6-3 0-16,7-2 0 15,1-2-1-15,-1-3-1 16,0 0 1-16,2 0-3 16,-1-11-2-16,-8-7 4 15,-3-1-3-15,-3 1 4 0,0 1 1 16,-2 5 0-16,-8 8 3 16,-4 4 4-16,1 0 1 15,1 0-5-15,-1 17-3 16,2 6 1-16,2 6-1 15,3-7 1-15,6 0-1 16,0-7-2-16,0-3 1 16,7-5-1-16,4-1 0 15,4-6-4-15,-6 0 3 16,3 0-2-16,-1-3 1 16,-1-12 3-16,-7-2-2 15,-3-5 3-15,0-5-2 0,0 6 2 16,-17 6-5-16,4 7 5 15,-2 8 0-15,-3 0 6 16,0 1-1-16,5 17-2 16,2 0 1-16,4 1-3 15,7 2-1-15,0-2 1 16,0 0-2-16,8-4 0 16,8-3 0-16,-2-4-1 15,3-6 1-15,2-2-2 16,-1 0-1-16,2-15 0 15,-5-10 3-15,-2-3 0 16,-7 3 0-16,-5-4-2 16,-1 7 3-16,0 5-2 0,-9 6 2 15,-5 9 5-15,-1 2-4 16,-5 0 0-16,4 8 2 16,-5 10-1-16,6 11-2 15,5-7 1-15,4 0-1 16,6-6 0-16,0-3-2 15,3-4-1-15,11-3 0 16,3-6 0-16,2 0-3 16,-1-6-3-16,2-13 2 15,-10 0 1-15,-1 5-9 16,-6 6 11-16,-3 5 4 16,0 3 12-16,0 0 8 0,0 0-2 15,0 0-5-15,-2 0-9 16,-1 0-3-16,1 0-1 15,2 0-1-15,0 0-1 16,0 0-2-16,0 0-4 16,0 0 5-16,0 0-2 15,0 0 5-15,0 0 0 16,0 0 2-16,0 0-2 16,0 0 0-16,0 0 1 15,0 0-2-15,0 0 1 16,0 0 0-16,0 0 0 15,0 0 1-15,0 0-2 16,0 0 2-16,0 0-1 16,0 0 0-16,0 0-1 15,0 0 1-15,0 0 0 0,0 0-2 16,0 0 2-16,0 0 0 16,0 0 2-16,0 0-2 15,0 0 2-15,0 0-2 16,0 0 2-16,0 0-2 15,0 0 1-15,0 0-2 16,0 0 1-16,0 0-1 16,0 0-1-16,0 0 2 15,0 0-1-15,0 0 1 16,0 0-2-16,0 0 2 16,0 0 2-16,0 0-2 15,0 0 0-15,0 0 0 0,0 0 0 16,0 0 0-16,0 0-3 15,0 0 3-15,0 0 0 16,0 0 1-16,0 0-1 16,0 0 2-16,0 0-2 15,0 0 3-15,0 0 0 16,0 0-1-16,0 0-1 16,0 0-2-16,0 0 1 15,0 0 0-15,0 0-2 16,0 0 1-16,0 0 1 15,0 0 0-15,0 0 0 16,0 0 0-16,0 0 1 16,0 0 1-16,0 0-2 0,0 0 0 15,0 0 0-15,0 0 0 16,0 0 1-16,0 0 0 16,0 0 2-16,0 0-3 15,0 0 0-15,0 0-3 16,0 0 2-16,0 0-2 15,4 0-1-15,0 0-8 16,1 0-17-16,1-8-56 16,-5-6-116-16</inkml:trace>
  <inkml:trace contextRef="#ctx0" brushRef="#br3" timeOffset="272920.7869">6712 6030 66 0,'9'-5'54'16,"-3"2"-12"-16,-6 3 3 0,4 0-4 15,4 8-7 1,-2 6 1-16,0-2-20 16,4 3-9-16,2-1-2 0,0 0-1 15,3 3-3-15,6 4 0 16,0 3-1-16,4 6-4 16,-1 3-12-16,1 1-4 15,-5-2-11-15,-1 5-9 16,-2 3 7-16,-1 10 29 15,3 11 4-15,-2 10 1 16,5 2 0-16,-2 0 0 16,2 0-19-16,8-4 16 15,1-2 3-15,5-9 2 16,4 1-1-16,2-6-1 16,3-6-19-16</inkml:trace>
  <inkml:trace contextRef="#ctx0" brushRef="#br3" timeOffset="273086.6275">7901 8108 126 0,'36'40'29'15,"7"4"-29"-15,3-4-8 16,-4 5-16-16,-3-5-99 15</inkml:trace>
  <inkml:trace contextRef="#ctx0" brushRef="#br3" timeOffset="273356.8174">9144 10084 60 0,'15'52'0'0,"1"0"-23"16</inkml:trace>
  <inkml:trace contextRef="#ctx0" brushRef="#br3" timeOffset="273656.6944">8498 11873 111 0,'64'-59'19'0,"8"-2"-19"16,5 2-24-16</inkml:trace>
  <inkml:trace contextRef="#ctx0" brushRef="#br3" timeOffset="273806.3021">9496 11044 132 0,'12'-5'21'0,"-3"-3"-21"16,3 3-15-16,1-4-42 15</inkml:trace>
  <inkml:trace contextRef="#ctx0" brushRef="#br3" timeOffset="274172.7926">9829 10302 5 0,'6'-2'0'0</inkml:trace>
  <inkml:trace contextRef="#ctx0" brushRef="#br3" timeOffset="274998.8542">9666 11007 139 0,'3'-26'13'0,"-3"1"-12"16,0 2 2-16,0 2 3 16,-9 9 13-16,-7 5 16 15,-5 6-2-15,0 1-11 16,-3 10-13-16,2 12-9 16,-1 9 0-16,7 3 1 15,-1 3-1-15,13-5 1 16,1 4 0-16,3-6 1 15,6-7 1-15,12-9-2 0,10-7-1 16,2-7 5-16,3-4-2 16,-1-17 2-16,0-6-1 15,-8-9-4-15,-6 0 0 16,-8 0-3-16,-7 1 3 16,-3 10 0-16,-6 10 2 15,-13 9 2-15,-5 6-1 16,-7 2-2-16,1 24 1 15,3 8-2-15,3 3 0 16,11-5 0-16,8-2 0 16,5-8 0-16,0-4 0 15,18-11-2-15,0-7 1 16,6 0 1-16,1-7 0 16,2-19 6-16,-9-3 1 15,-3 4-2-15,-9-1-5 0,-6 8 1 16,0 3-1-16,-3 11 0 15,-18 4-3-15,-1 4 0 16,2 24 2-16,-2 6-1 16,10-5 0-16,3-2 2 15,9-6 0-15,0-11-7 16,12-5 3-16,6-5 1 16,1 0-1-16,2-22 4 15,-3 0 3-15,-3 0 2 16,-9 7-3-16,-6 8 2 15,0 5-1-15,0 2-3 16,-15 0-16-16,-3 9-36 0,-9 13-120 16</inkml:trace>
  <inkml:trace contextRef="#ctx0" brushRef="#br3" timeOffset="277171.5974">5851 14027 45 0,'-6'4'35'16,"3"-4"-4"-16,0 0-15 15,-1 0-7-15,1 3-9 16,-3-3-6-16,0 1-1 15,-2 2 5-15,2 5 2 16,-1-5 4-16,4 4-2 16,0-3-2-16,3 0-3 15,0-4-2-15,0 0-6 16,0 0 9-16,0 0 2 16,0-4 18-16,0-10 11 15,0-1-7-15,0-4 23 0,9-6-5 16,10-5-13-16,5-9-9 15,9-10 0-15,3-9-8 16,13-9-2-16,2-13 16 16,10-5-8-16,9-6 4 15,3 6-16-15,5 1-2 16,1 4-2-16,6 3 1 16,4 4 3-16,13 2-6 15,8-5 4-15,8-9 6 16,6-11-3-16,7-13 0 15,2-10 2-15,0 6 1 16,-9 2 7-16,-14 17-12 0,-10 10-3 16,-9 6-3-16,-3 5 3 15,0-4 3-15,-3 3-3 16,5-2 0-16,1-1-1 16,10-2-1-16,2 2 2 15,-3 4 3-15,-9 4-2 16,-12 11-1-16,-12 6 0 15,-10 14 1-15,-9 5 1 16,-8 8-2-16,-6 0 0 16,-4 2-2-16,3-2 2 15,1-4-1-15,5-8 0 16,4-1-2-16,2 2 3 16,-6 6-2-16,-6 8 2 0,-8 8 1 15,-14 6-1 1,-4 6 0-16,-4 2 0 0,-3 0-3 15,0 0-6-15,0 0-4 16,0 7 8-16,-21 15 5 16,-10 7 1-16,-11 11-1 15,-15 12 0-15,-7 10-1 16,-12 11 1-16,-9 5-3 16,-11 6 3-16,-8 11-1 15,-12 6-1-15,-8 8 4 16,-6 9-2-16,-9 6 2 15,-7-4 0-15,6 5-1 0,1-7 4 16,2 0 0 0,13-2-1-16,9-8-1 0,3-6 2 15,9-7-5-15,9-10 2 16,6-4 0-16,11-4-2 16,5-8 0-16,5-6-1 15,1-4 1-15,8-5 0 16,6-13 0-16,7-5-1 15,12-6 0-15,6-12 1 16,8-3-1-16,10-4 1 16,3-7 1-16,2-4-1 15,4 0 0-15,0 0 0 16,0 0-5-16,0-4 5 16,10-14 2-16,5-4 8 15,4-11-4-15,2 3-4 0,12-13 0 16,12-12 2-16,16-8-4 15,21-14 3-15,15-12 0 16,22-16-3-16,14-13 5 16,15-14-2-16,10-14-1 15,3-5 6-15,9-1 2 16,-1-1-9-16,4 14-1 16,-3 9 0-16,-9 6-6 15,-10 15 5-15,-5 5 1 16,-16 8 0-16,-6 6 1 15,-2 9-1-15,-7 6 0 16,-11 6 1-16,-17 14-1 0,-19 14 0 16,-18 13-3-16,-13 9-6 15,-13 12 4-15,-8 1 5 16,-10 0 0-16,-3 6 1 16,-3 0-1-16,0 0-4 15,0 0 4-15,-12 0-3 16,-20 18 3-16,-15 14-3 15,-20 17 3-15,-21 20-3 16,-22 13 2-16,-17 10-4 16,-12 4-2-16,-7 9-1 15,-7 7 8-15,-6 5 1 16,-4 12 0-16,-8 5-1 16,2 9 1-16,-1 8 2 0,3-4-3 15,10-1 0 1,5-5 4-16,6-10-2 0,13-10 2 15,12-11-1-15,11-7-1 16,10-10-1-16,9-7-1 16,12-12 0-16,18-11-3 15,13-5 0-15,15-5 2 16,5-3-1-16,4-1-5 16,5-5 3-16,2-12 2 15,4-2 2-15,1-16-1 16,9-3 2-16,0-7-2 15,3-4 1-15,0-4-8 0,18-25 6 16,13-26 2 0,15-10 12-16,11-13-7 0,16-3 0 15,18-4-5-15,11-11-1 16,17-5-3-16,8-9 4 16,16-4 3-16,12-10 0 15,8-16-2-15,13-11 6 16,12-4-7-16,3-10 0 15,7 0 1-15,-13 7-1 16,-22 22 0-16,-26 23-10 16,-31 28 0-16,-24 17 10 15,-24 12 1-15,-10 16-1 16,-12 7 0-16,0 6 0 16,-8 5-6-16,-7 8 6 15,-5 3 4-15,-7 7-4 0,-9 1 1 16,0 3 0-16,0 0-1 15,0 0-3-15,0 0 0 16,0 0-9-16,0 0-8 16,0 0-15-16,0 0 1 15,6 0 2-15,2 0 2 16,-2-4 4-16,1 0-33 16,-4 4-110-16</inkml:trace>
  <inkml:trace contextRef="#ctx0" brushRef="#br3" timeOffset="277751.2569">9915 10746 172 0,'0'8'14'0,"-6"21"-4"15,-19 5 3-15,-11 9-8 16,-10 2-1-16,-8 9-4 16,-16 9 2-16,-9 6 5 15,-21 12 4-15,-15 0 7 16,-12 14 3-16,-19 12-1 16,-16 10-6-16,-10 19-9 15,-19 16-1-15,-9 4 2 16,-3 3 7-16,8-3 7 15,10-9-3-15,13-4-9 0,18-10-5 16,11-17-2 0,18-5 2-16,17-12-1 0,20-7 2 15,14-16-1-15,20-16 0 16,11-16-2-16,13-14 0 16,15-11-1-16,8-13-1 15,7-6 0-15,0 0-2 16,0 0-6-16,0 0-7 15,7-11 0-15,11-6 4 16,3-10 10-16,7-2-38 16,8-8-97-16</inkml:trace>
  <inkml:trace contextRef="#ctx0" brushRef="#br3" timeOffset="282901.7534">10436 8309 39 0,'3'-10'25'0,"-3"3"-12"15,0 6 11-15,0 1 9 16,0 0-10-16,0 0-12 16,0 0 5-16,0 0-4 0,-9 0-4 15,-3 0-7-15,3 0 3 16,-3 4 5-16,-1 6-3 15,-1 2 3-15,-2-1 0 16,1 4-1-16,-6 4-3 16,-1 1 2-16,-5 6 2 15,-6 4-2-15,-8 6 2 16,3 2 2-16,-11 4-5 16,-3 3-1-16,-1 2-1 15,-11 6 1-15,-4 5 3 16,-4 1 0-16,-3 3-3 15,-2 5 6-15,2 1 3 16,-1 0-2-16,6 1 1 0,-5 4-2 16,1 9 1-16,2-2-5 15,5 4-6-15,7-6 2 16,2-2 0-16,6 6-3 16,1-2 0-16,-1 0 3 15,0-7-2-15,-2 4 0 16,0-2 3-16,-4 1-3 15,3 1 1-15,-2 1-2 16,-1-1 1-16,3 4-1 16,1-2 1-16,2-4 0 15,10-6-1-15,2-6 0 16,1-8 3-16,3 5-3 0,-6-3 0 16,1 1 0-1,-6 2 1-15,-5 2-1 0,-3 3 0 16,-3-1-1-16,4-3 0 15,-4-1 1-15,-2-5 2 16,2-1-2-16,-6 1 0 16,1-3 0-16,2 0 0 15,3-1 1-15,7 3-1 16,5 6 0-16,0 5 0 16,2 4 0-16,0-3 0 15,8-6-1-15,0-8 1 16,0-2 0-16,5-5 0 15,-2 3 0-15,0 0 1 16,0-4-1-16,-1 3 2 0,0-3-2 16,1-4 0-16,-1 1 0 15,1-8 0-15,0 4 0 16,-3-5 0-16,5 6 0 16,-2 2-1-16,-3 0 1 15,6 4 0-15,-1 0-1 16,-2-4 1-16,5 4 0 15,-5-6 1-15,0-2-1 16,0 1-1-16,2-4 0 16,1 1 1-16,0 1 0 15,2 3 0-15,1 6-1 16,-3 4 1-16,2-5-3 16,-2 1 3-16,5-6 0 15,4-3 0-15,3-4 0 0,3-7 0 16,3 2 0-16,0-8-1 15,2 1 1-15,1 3 0 16,-2 0-2-16,4 0 0 16,-2 3 2-16,0-1 0 15,3-3 0-15,-3-3 1 16,0 0-1-16,3-3 0 16,0-4 0-16,3-4 0 15,-1 0 1-15,4-6-1 16,0-1 0-16,0 0-4 15,0 0 2-15,0 0 1 0,0 0 1 16,0 0-8-16,0 0-8 16,0 0-16-16,10-8 2 15,10-21-51-15,5-26-101 16</inkml:trace>
  <inkml:trace contextRef="#ctx0" brushRef="#br3" timeOffset="283886.7789">9605 10880 77 0,'-15'-6'34'0,"3"3"-12"16,3 3 8-16,-1-1 10 15,0 1-27-15,3 0-2 0,-9 0-7 16,-2 12-2 0,-9 8-1-16,-6 12 0 0,-10 7 2 15,-5 8 2-15,-10 6 3 16,-9 12 5-16,-6 5-7 16,-2 12-4-16,-11 12 0 15,-9 7-1-15,-3 1-1 16,-5 5 1-16,-4-1 10 15,-5 3 3-15,3 6 0 16,-9 5-6-16,-7 4-8 16,-2-1-13-16,3-6 11 15,5-10-2-15,14-8 1 0,4-8-14 16,4-4 5 0,6-10 12-16,13-6 3 15,10-12 6-15,17-8-5 0,15-10-1 16,11-15-3-16,10-8-3 15,9-11-3-15,6-7-9 16,0 0-23-16,16-7-13 16,11-24 1-16,6-16-36 15</inkml:trace>
  <inkml:trace contextRef="#ctx0" brushRef="#br3" timeOffset="284740.3015">10536 8228 85 0,'-21'13'4'0,"0"4"-4"16,-6 2-9-16,-4 3-1 15,-2 0-2-15,0 0 5 16,-1 2 7-16,-6 6 10 16,-2 11 4-16,-10 11 0 15,-8 12-9-15,-7 8-4 16,-5 7-1-16,-8 5 0 16,-1 5 1-16,-7 3 5 15,0 0 11-15,0 7 13 0,0 7-8 16,0 4-10-16,-6 4-12 15,3 5-2-15,0-4-8 16,7-5 1-16,1-3 6 16,4-10 3-16,4-3 0 15,-2-6 4-15,8-4-1 16,2-2-1-16,-2 6-2 16,-5 8-3-16,-1-1-18 15,-4 4-52-15,0-8 35 16,0-2 38-16,1-1 2 15,2 0-2-15,3-7 0 16,7-5-2-16,5-6-17 0</inkml:trace>
  <inkml:trace contextRef="#ctx0" brushRef="#br3" timeOffset="284980.3825">6906 12552 29 0,'0'-3'0'0,"0"-1"-11"16</inkml:trace>
  <inkml:trace contextRef="#ctx0" brushRef="#br3" timeOffset="287448.8268">9408 11151 23 0,'-40'53'5'0,"-14"0"-5"16,-3 2 2-16,-8 0 7 15,-4 0 25-15,-1 8-5 16,-5 0-4-16,-7 5 3 16,-6 10-1-16,-9 6-13 15,-7 7-12-15,-5 2 1 16,-3 2-3-16,-3 1 0 15,-9-1 0-15,3-1 0 16,2 2 2-16,4-8 0 16,15-6-2-16,12-9-9 0,8-4 5 15,17-11-2-15,12-13 2 16,11-4 0-16,16-12-2 16,6-7-3-16,12-12-7 15,6-7 1-15,3-3-47 16</inkml:trace>
  <inkml:trace contextRef="#ctx0" brushRef="#br3" timeOffset="291811.777">19584 16295 105 0,'-4'33'21'0,"-2"0"-9"16,-4 2 5-16,-3 9 7 16,-1 5-7-16,2 4 2 15,1-13-9-15,1-4 7 0,-1 1-3 16,1-1 4 0,-8-1 3-16,-3 4-5 0,-6-1-7 15,-5 4-1-15,-10 1 1 16,-6 7 0-16,-4-6 4 15,-5-3 6-15,-4-9 4 16,-3-3 3-16,-8-7-6 16,-7-6-5-16,-4-9-1 15,-5-4-5-15,-2-3-1 16,-1 0-1-16,6-7-2 16,4-8 3-16,13-2-7 15,3-4 0-15,10 1 0 16,12 1-1-16,11 0 2 15,9-3 0-15,4 0 2 16,5-3-3-16,1-1-2 0,4-5-1 16,0 1 0-16,-2 0-2 15,4 8 0-15,-2 3 3 16,0 5-2-16,-1 6-2 16,-4 0-2-16,1-1 0 15,4 4 1-15,0 0-2 16,1 2 0-16,1 3 7 15,4-2 1-15,1 2 2 16,2 0 4-16,-1 0-3 16,1 0 0-16,-3 0-2 15,1 0-1-15,-1 4 0 16,2 9 2-16,-2 7-2 0,3 8 0 16,0 9-2-16,0 4 2 15,0 6 0-15,0 4 0 16,0-2 0-16,0-3 0 15,0-5 2-15,0-4-2 16,0-5 0-16,0-5 0 16,0-11 0-16,0-3-2 15,0-6 1-15,3-5-2 16,-3-2-7-16,3 0-7 16,4 0-28-16,8-23-26 15,2-14-72-15</inkml:trace>
  <inkml:trace contextRef="#ctx0" brushRef="#br3" timeOffset="292038.4519">18068 16706 88 0,'0'-4'237'0,"2"4"-224"16,7-3-13-16,12 0 3 15,1 2 3-15,7 1 2 16,4 0-4-16,-1 0-2 15,5 0 0-15,2 0-2 16,2 0 2-16,2 0-2 16,-7 0 0-16,-4 0-1 15,-2 0-9-15,2 0-29 16,-3-11-55-16,4-3-70 16</inkml:trace>
  <inkml:trace contextRef="#ctx0" brushRef="#br3" timeOffset="295194.4565">24481 16501 375 0,'-6'-22'32'15,"-6"0"-1"-15,-2 10-1 0,5 7-5 16,8 5-13 0,1 0-4-16,0 0-1 0,0 0-3 15,0 0-2-15,0 0 0 16,0 0-1-16,0 0-1 16,0 0 2-16,0 0 2 15,0 0-1-15,0 0 1 16,0 0-3-16,0 0 1 15,0 5-1-15,0 17 4 16,0 13-4-16,0 8 2 16,0 1-3-16,0 12 1 15,0-5-1-15,0 1 1 0,3-2-1 16,3-6 0 0,2 0 0-16,-5 0 0 0,1-7 0 15,3 0 1-15,-4-11-1 16,0-1 3-16,0-11-3 15,-1-2 0-15,-1-5 0 16,-1-4-2-16,2-1 2 16,-2-1-1-16,0-1-2 15,0 0-1-15,0 0-1 16,0 0 1-16,0 0-5 16,0 0-8-16,0 0-10 15,0 0-25-15,0 0-102 16</inkml:trace>
  <inkml:trace contextRef="#ctx0" brushRef="#br3" timeOffset="296783.5651">24751 16284 170 0,'0'-7'63'16,"-3"3"-16"-16,-3-3 10 15,0 3-27-15,-2-4-11 16,2 2 6-16,-2-2-2 16,0-2-8-16,-2 1 3 15,-5-4-5-15,0 1-1 16,-3-2-2-16,-2-1 2 15,-3 3-1-15,-4-2-6 16,-3 3 2-16,-3 4-5 0,-3 0 0 16,-1 2-1-16,-6 3 0 15,2 2-1-15,1 0 0 16,2 0 0-16,2 4 1 16,-2 11-1-16,1-2 0 15,0 6 0-15,-6-5 1 16,2 2 0-16,-3-2 2 15,-1 0-2-15,-3 2 0 16,0 2-1-16,-1 3 1 16,1 1-1-16,1 1 0 15,-1 9-1-15,-2 1 1 0,5 5 0 16,3 5 0 0,0 1 1-16,4 0 0 0,8-3-1 15,5-5-2-15,7-3 2 16,5-4-2-16,3-4-1 15,5-1 1-15,1-4 2 16,4 1-1-16,0-1 1 16,0-1 0-16,0 6 0 15,0 6 0-15,4 2 1 16,6 7-1-16,4-4-1 16,4 2 1-16,0-6-1 15,4 1 1-15,0-5 0 16,-1 4 0-16,5 0-1 15,-1 5 1-15,2 1 0 16,0 4 1-16,-2-4 0 0,2 1-1 16,1-2 3-16,4-4-3 15,5-3 0-15,2-4 2 16,4-4-1-16,5-4 0 16,3-3-1-16,4 3 2 15,0-4 0-15,-2-2-1 16,-2-1 0-16,2 1 0 15,-6-3 0-15,1-5 0 16,4-1-1-16,2-3 0 16,-2 0 2-16,0 0-2 15,-4-7 0-15,-3-4 0 16,-2-3 0-16,2 3-2 0,-5-6 2 16,3 4 2-16,-5-5-2 15,-3 0 0-15,-3-1 4 16,-4 0 0-16,0-6-1 15,-1-2 0-15,0-6-2 16,-1-3-1-16,4-4 0 16,-4-4 0-16,3 0 0 15,-4 0 2-15,0 3-2 16,-2-3 0-16,-5 2 0 16,1 0 0-16,-4 2 1 15,1 3 0-15,-4 1 3 16,0 6-2-16,-6 8-2 15,0 3 1-15,-3 2-1 16,-1 6 0-16,1 0 0 16,-3 0 1-16,1 0-1 0,-1 3 1 15,0-3-1-15,0 0 0 16,0 0 0-16,-1-8 1 16,-10 1 0-16,-1-4-1 15,-3-4 1-15,2 5 1 16,-2 2-1-16,3 5 1 15,0 3 1-15,2 3 2 16,-1-1 0-16,1 4-2 16,2-1 2-16,-1 1-2 15,1-2-2-15,0 3-1 0,0-3 1 16,-1-2-2 0,-2-1 1-16,0-2 0 0,-1 2 1 15,-3-2 0-15,2-2 0 16,-3 3-1-16,0 0 2 15,0-2-2-15,3 1 0 16,-2 5 0-16,1-5 0 16,4 4 0-16,1-3-2 15,3 4 0-15,1 1 1 16,2-3-1-16,-1 2-1 16,0 4 2-16,2 0-1 15,1 3 1-15,-1 0 0 16,2-3-2-16,0 3 2 15,0 0-3-15,0 0-3 16,-1-2-2-16,-2 2-5 0,-2-4-1 16,-2 4 2-16,-5 0-4 15,-2 0-17-15,0 0-35 16,-2 4-137-16</inkml:trace>
  <inkml:trace contextRef="#ctx0" brushRef="#br3" timeOffset="297512.2484">26595 16240 350 0,'-18'-3'29'16,"-1"3"-11"-16,1 0-3 16,8 0 4-16,8 18-13 15,2 15-6-15,0 22 3 16,0 14 4-16,9 17 1 16,3 9 0-16,-5-2-2 15,2-3 1-15,-6-2-2 16,-2-11-3-16,-1-4-2 15,0-10 0-15,0-11-2 0,0-8-4 16,0-15-5-16,0-9-12 16,0-9-26-16,0-11-79 15</inkml:trace>
  <inkml:trace contextRef="#ctx0" brushRef="#br3" timeOffset="297886.2846">27029 16453 332 0,'-18'4'37'0,"-6"6"-18"16,-5 9 15-16,-9 0-22 15,-8 6-9-15,-6-1-2 16,-2 7-1-16,2-5-2 15,9 4-2-15,7-1 2 16,10-8 2-16,11-1 0 16,10-3-1-16,5 5-2 15,0 1 0-15,17 5 3 16,13 6 0-16,6-5 6 16,10-3 0-16,2 3 0 15,3-6 0-15,-3-1-3 16,-4-1 2-16,-5-5-3 15,-6-3-2-15,-3 2 0 0,-7-4 0 16,-7-1-9 0,-3 0-10-16,-6 1-43 0,-1-8-192 15</inkml:trace>
  <inkml:trace contextRef="#ctx0" brushRef="#br3" timeOffset="298224.2647">27501 16475 94 0,'0'0'210'0,"1"14"-189"16,1 13 11-16,-1 11 3 15,1 8-15-15,2 6-6 16,1 7-4-16,3 6-6 15,3 4-3-15,1-4 4 16,6 0-3-16,1-7 2 16,1-10-3-16,0-14 2 15,1-5-1-15,2-15 2 16,5-3 0-16,7-11-3 16,4 0 2-16,5-12 0 15,0-10-3-15,-2-10-3 0,-6-2-3 16,-3-6-21-1,-6 0-68-15,-8 3-82 16</inkml:trace>
  <inkml:trace contextRef="#ctx0" brushRef="#br3" timeOffset="298434.6965">27665 16377 198 0,'0'0'19'16,"19"0"-14"-16,14-9 37 15,7 2-1-15,2 1-13 16,-6 1-11-16,-8 5-17 0,-7 0-2 16,-8 0-23-16,-5 0-42 15</inkml:trace>
  <inkml:trace contextRef="#ctx0" brushRef="#br3" timeOffset="298630.4444">27563 16637 271 0,'12'0'14'0,"15"0"20"16,7 0 11-16,6 0-22 15,-2 0-11-15,1 0-12 0,-2 0-5 16,0 4-5 0,-3 7-25-16,-2 0-58 0</inkml:trace>
  <inkml:trace contextRef="#ctx0" brushRef="#br3" timeOffset="298870.4631">28286 16365 288 0,'0'18'24'0,"0"8"-1"15,17 1 5-15,5 1-18 16,5 2-4-16,-1-1-6 15,2-6 0-15,1-3-9 16,-3-4-22-16,3-11-60 16</inkml:trace>
  <inkml:trace contextRef="#ctx0" brushRef="#br3" timeOffset="299201.8328">28731 16339 303 0,'-31'22'50'16,"-5"1"-33"-1,-5 5 17-15,-1 5-20 0,0 1-14 16,5-2 0-16,11-1-1 16,5-9 0-16,12-4-4 15,8-7-1-15,1 0-13 16,3 0 2-16,15 4 11 15,6 6 6-15,3 1 2 16,-4 4 4-16,-1 8-1 16,-6 2 2-16,-3 5-1 15,-1 3 2-15,-4 3-2 16,1 1 1-16,2-5-5 0,1 1-2 16,3-8-5-16,0-1-10 15,-4-7-27-15,0-9-119 16</inkml:trace>
  <inkml:trace contextRef="#ctx0" brushRef="#br3" timeOffset="299651.3644">30214 16467 117 0,'0'0'250'0,"0"5"-245"0,0 24 8 15,0 15 15-15,0 9-7 16,0 12 0-16,0 5-2 15,2-2-2-15,2-2-4 16,4-3-10-16,-1-11-3 16,2-9-8-16,0-18-10 15,3-13-34-15,-1-12-123 16</inkml:trace>
  <inkml:trace contextRef="#ctx0" brushRef="#br3" timeOffset="299891.2551">30519 16390 299 0,'7'41'29'16,"3"8"-12"-16,1 9 34 15,0 0-10-15,0 4-21 16,0 4-10-16,-4-6 2 15,1-5-6-15,2-8-6 16,-2-6-1-16,1-16-5 16,-2-13-14-16,4-12-27 15,1-7-143-15</inkml:trace>
  <inkml:trace contextRef="#ctx0" brushRef="#br3" timeOffset="300181.8888">30668 16281 324 0,'0'7'14'0,"15"8"2"16,13 0 32-16,7 6-15 16,3 1-18-16,0 4-7 15,-6-1-3-15,-5 5-5 16,-7 3-3-16,-7 3 2 15,-10 5 0-15,-3 3-3 0,-8 8 4 16,-15-5 0-16,-6 1 1 16,-2 0 2-16,0-3 1 15,1-2-4-15,0 1 0 16,3-7-7-16,9-15-19 16,11-18-49-16,7-5-138 15</inkml:trace>
  <inkml:trace contextRef="#ctx0" brushRef="#br3" timeOffset="300451.6295">31184 16343 281 0,'-12'36'44'15,"0"8"12"-15,-2 5-6 16,1 2-28-16,0 0-12 15,6-2-4-15,4 1-5 16,3-7 2-16,0 0-3 16,4-4-4-16,14-2 2 15,6-8-3-15,0-7-2 16,3-8-8-16,3-6-6 16,1-8-1-16,3-3 6 15,3-19-17-15,-3-7-27 16,-2-8-70-16</inkml:trace>
  <inkml:trace contextRef="#ctx0" brushRef="#br3" timeOffset="300676.3814">31133 16221 386 0,'0'0'19'0,"2"0"-15"16,22-6 12-16,12-1-3 15,9-2-12-15,7 3-1 16,-2-1-2-16,-5 7-9 0,-10 0-29 16,-13 0-129-16</inkml:trace>
  <inkml:trace contextRef="#ctx0" brushRef="#br3" timeOffset="300880.7458">31130 16479 371 0,'24'1'7'15,"12"2"7"-15,9-3 37 16,10 3-21-16,2 0-20 15,-1-1-3-15,-6 1-7 16,-7 1-2-16,-10-1-12 0,-12 1-37 16,-6-1-121-16</inkml:trace>
  <inkml:trace contextRef="#ctx0" brushRef="#br3" timeOffset="302079.5502">31824 16343 249 0,'-29'69'20'0,"7"8"2"0,0 8 31 16,1-8-3-16,5-4-22 16,0-5-11-16,3 1-2 15,0-3-9-15,1-1-1 16,0-5-5-16,-1-9-5 16,2-19-3-16,7-13-15 15,1-15-18-15,3-4-46 16,0-23-87-16</inkml:trace>
  <inkml:trace contextRef="#ctx0" brushRef="#br3" timeOffset="302454.0365">31821 16218 269 0,'18'0'20'0,"7"0"-12"15,5 4 18-15,-2 4 1 16,-2-1-17-16,-1 8-10 16,-2-4 0-16,-1 10 0 15,-5 6 0-15,-3 5 1 16,-5 4 1-16,-1 1 2 16,0 4 0-16,-3 0 4 15,-2 6 0-15,-1 1-1 16,-2 4 8-16,0 5-4 0,0-2 3 15,0 8-3-15,0 0 0 16,0-3-4-16,0 4-3 16,0-13 3-16,0-5-6 15,3-10-1-15,0-6 0 16,3-9-1-16,-2-6-6 16,-2-4-5-16,-1-7-4 15,-1-3-16-15,0-1-100 16,-16-5-61-16</inkml:trace>
  <inkml:trace contextRef="#ctx0" brushRef="#br3" timeOffset="302664.4644">31600 16861 223 0,'15'-3'96'0,"15"2"-87"15,9-2 28-15,9-5 11 16,8 4-22-16,4-3-11 16,0 0-7-16,-8 2-8 15,-9 2-7-15,-8 0-36 16,-7 3-75-16,-10 0-137 16</inkml:trace>
  <inkml:trace contextRef="#ctx0" brushRef="#br3" timeOffset="303100.5203">29484 17812 378 0,'-13'3'45'15,"7"4"-29"-15,-1 8 7 16,0 11 1-16,4 10-9 16,3 9-5-16,0 5-4 15,0 5 1-15,4 1-7 16,8-5-7-16,-3 1-8 0,-3-1-19 15,-3-7-75-15</inkml:trace>
  <inkml:trace contextRef="#ctx0" brushRef="#br3" timeOffset="307094.4879">22228 12777 177 0,'-5'0'74'15,"1"0"-28"-15,1 0-9 16,3 0-4-16,0 0-12 16,0 0-10-16,0 0-2 15,0 0 2-15,0 0-1 16,0 0 0-16,2-5-3 16,12 1 0-16,10 0-2 15,14-6 3-15,4-2-1 16,11-2-5-16,5 0 1 15,6 3 0-15,5 3 0 0,5 2-3 16,6 4 3-16,3 2-2 16,7 0 0-16,7 0-1 15,4 0 1-15,-1 0-1 16,2 0-3-16,-10 0 0 16,-5-6-2-16,-10-2-1 15,-12 0-8-15,-18 5-7 16,-16 0-21-16,-11 3-24 15,-13 0-101-15</inkml:trace>
  <inkml:trace contextRef="#ctx0" brushRef="#br3" timeOffset="308068.4648">27841 12842 125 0,'7'-7'50'0,"-5"3"-22"15,1 0-19-15,2 4 10 16,3-4 5-16,4 0-5 15,9-3-4-15,9 0 0 16,10-1 0-16,12-2 4 16,11-1-2-16,7-7-3 15,4 2-7-15,3-5-7 16,2 3-1-16,-2-1-6 16,2 4-9-16,-4-2-8 0,-11 5-55 15,-15 2-170 1</inkml:trace>
  <inkml:trace contextRef="#ctx0" brushRef="#br3" timeOffset="309096.6665">22235 12827 106 0,'14'3'75'15,"-4"-3"-73"-15,-4 0 0 16,2 0-2-16,3 0 6 15,5 0-3-15,4 5 1 16,7-2 0-16,5 4-2 16,3-2 1-16,9 2 1 0,6 0-1 15,9 1-1 1,9 2-1-16,14-3-1 0,8-2 1 16,13-1 1-16,15-4-2 15,2 0 0-15,7-4-8 16,0-7-8-16,-3 0-21 15,-2-4-74-15</inkml:trace>
  <inkml:trace contextRef="#ctx0" brushRef="#br3" timeOffset="310017.5179">28179 12714 143 0,'9'0'19'16,"2"0"-12"-16,2 0 8 15,6 0 5-15,3 0-3 16,3 0-4-16,3 0-2 15,4-8-3-15,2 1 1 16,7 0 4-16,6-4-6 16,6 0-4-16,7-2-1 15,1 3-2-15,0-2 0 16,-2 3 0-16,-10 1-2 16,-3 1-1-16,-8 0 1 15,-6 2-2-15,-8 2 0 0,-6 3 1 16,-5-3-2-1,-2 1 1-15,-5 2-3 0,0 0-9 16,-5 0 2-16,-1 0 8 16,0-2-7-16,0 2-25 15,0 0-76-15</inkml:trace>
  <inkml:trace contextRef="#ctx0" brushRef="#br3" timeOffset="311548.9418">22297 12870 145 0,'0'0'27'0,"0"0"-22"15,0 0-5-15,7 0 8 16,5 0-3-16,1-3 0 15,5-3 1-15,0-2-2 16,5 4 8-16,2-3-8 16,5 0 0-16,3-1-1 15,4-3-2-15,5 4 1 16,1-1-2-16,0 1 2 16,5 0-2-16,1 3 0 15,3-2 2-15,4-3-2 16,0 2 3-16,4 0-3 15,6-8 2-15,-1 4-1 0,1-3-1 16,-8 3 0-16,-4 0 0 16,-8 3-1-16,-4 0-4 15,1 5-2-15,-2-1-4 16,-6-3-10-16,-3 7-13 16,-8-3-34-16</inkml:trace>
  <inkml:trace contextRef="#ctx0" brushRef="#br3" timeOffset="312173.373">21972 12949 19 0,'11'0'22'0,"0"0"-1"16,7 0-4-16,-6 0 4 16,5 0 11-16,2 0-7 0,-2 0 1 15,5 0-1 1,4 0-8-16,6 0 1 0,11-4-13 16,2 1 1-16,10-1 1 15,7-4-4-15,9 1 1 16,6-2-1-16,2-2 0 15,6-3-2-15,2 0 0 16,-2 0 0-16,-1-2-1 16,3 6-1-16,3-4-3 15,1 2-3-15,-2 2 4 16,-2 1-11-16,-8 5-14 16,-5 1-32-16</inkml:trace>
  <inkml:trace contextRef="#ctx0" brushRef="#br3" timeOffset="313057.1934">28239 12772 12 0,'33'-4'12'16,"-8"0"8"-16,6-2 2 16,2 3-7-16,5-6 3 15,6 5-4-15,6-5 5 16,5 1-11-16,5 0-8 16,-2 2-7-16,-5 1-33 15</inkml:trace>
  <inkml:trace contextRef="#ctx0" brushRef="#br3" timeOffset="341622.0703">13199 15319 146 0,'0'-15'46'0,"0"1"-17"16,0 6-6-16,0 5 9 15,0 3 3-15,0 0-13 16,0 0 2-16,0 0-8 16,0 0 0-16,0 0-3 15,0 0-10-15,0 0-3 16,0 7-1-16,0 23 1 0,12 21 9 16,7 25 0-16,7 28-1 15,2 20-4-15,9 9-1 16,2 3-3-16,3-1 2 15,1-6-2-15,-1-5 0 16,-3-2 0-16,0-5 0 16,-4 0 0-16,-2 0 1 15,0 1-4-15,-7-4 6 16,-1-12-4-16,-2-17 2 16,0-14-2-16,-5-14 0 15,3-5 0-15,-2-8-1 16,-3-3-4-16,4-2 0 0,-8 2-8 15,-4-8-3-15,-2-3-15 16,-3-14-26-16,-3-13-61 16</inkml:trace>
  <inkml:trace contextRef="#ctx0" brushRef="#br3" timeOffset="342634.0987">13609 15066 159 0,'5'-7'56'0,"1"-1"-46"16,4-6-4-16,2-1 8 16,12-7 10-16,1 0-8 15,11-4 3-15,3 3-7 16,6-2-6-16,4 0 0 15,3-2 0-15,2-1 0 0,13-1 2 16,6-2 3-16,12 3-3 16,9-2 2-16,0 1 4 15,3 1-6-15,1 6-2 16,4 2-2-16,-2-1-2 16,-3 2-1-16,3-2 0 15,-3-5-1-15,2-4 3 16,5 1-2-16,-1-1 0 15,4-3 4-15,0 3-2 16,1-2 0-16,-5 2 2 16,-2 1-3-16,0 4 1 15,-5 3 2-15,-5 4-2 16,-10-1 0-16,-2-1-3 0,-8 6 4 16,-3 1-3-16,0-3-1 15,1 1 1-15,2 1 0 16,7 2-1-16,-3-2 1 15,-1-1-1-15,-5 4-1 16,-4-4 1-16,6-3 0 16,1 4 0-16,6-8 1 15,3-1 0-15,0-2 0 16,-1 3-1-16,-5 3 2 16,-4 0-2-16,-5 6 0 15,-11 1-4-15,-4 2 3 16,-4-2 1-16,0 2 0 0,0-5 1 15,-3 4-1-15,-4 0 1 16,-10 7-1-16,-8 1 0 16,-6 3-1-16,-3 0-2 15,-6 0 1-15,3 0-1 16,-1 7 1-16,4 8 1 16,-3-5 0-16,0 5 1 15,2 1 0-15,2-3-1 16,-2-1 0-16,4-2 1 15,1-1 0-15,0-2 0 16,2-1 0-16,6 3-1 16,-2-4 1-16,6 0-3 0,1 2 2 15,-1-3 1-15,1 2 1 16,-1-1 0 0,-3-2-1-16,0 1-1 0,-2 0 1 15,0-1 0-15,-4-3-3 16,-1 3-4-16,-5-1 0 15,-2-2-4-15,-3 0 0 16,-5 0-6-16,0 0-20 16,-4-8-41-16,0-3-184 15</inkml:trace>
  <inkml:trace contextRef="#ctx0" brushRef="#br3" timeOffset="366318.096">5963 13697 132 0,'3'3'56'15,"-3"-3"-32"-15,0 0 2 16,0 0 8-16,0 0-14 0,0 0-7 16,3 0-3-1,-3 0-1-15,0 0 1 0,0 0 1 16,0 0-1-16,0 0 0 16,0 0-3-16,0 4 2 15,0 7-1-15,-12 4-6 16,-3 0-1-16,-1 3 1 15,4 0 0-15,1 1-2 16,-2-1 0-16,4 1 0 16,0-4-3-16,6 2 2 15,0-3 1-15,3-6-4 16,0 1-5-16,0-2-7 16,9 3 6-16,6-3 7 15,6 1 6-15,1-5-6 0,2-3 2 16,0 0-1-16,0 0-1 15,-2-3-3-15,-4-12 6 16,-3-6 7-16,-3 3-4 16,-9-1 2-16,-3 1 5 15,0 2 2-15,0-2-3 16,-9 0-6-16,-7 3-2 16,2 4 4-16,-2 3-5 15,-2 1-4-15,-3 7 4 16,3 0 3-16,-3 4-3 15,5 10-1-15,4 1-1 16,1 4-2-16,4 0 3 16,7 2 0-16,0-2-2 0,0 0 0 15,0-3-2-15,13-3 2 16,-2-3-2-16,5-6-4 16,-4-4 7-16,6 0-2 15,-3-4 4-15,4-22 6 16,-5-4 2-16,-4-9-3 15,-4 2-3-15,-6 4 0 16,0 3 1-16,0 5 0 16,-13 3 3-16,-1 3-3 15,-5 5-2-15,4 6-1 16,-1 5-1-16,2 3 1 16,1 0 0-16,1 0-2 0,6 14-3 15,-2 5 1 1,4 3 1-16,4 5 2 0,0-3 0 15,0 2-2-15,0-4 0 16,7-7 1-16,7-4-6 16,-1-4 0-16,-4-7 7 15,0 0 0-15,3 0 1 16,-6 0 2-16,0-10 3 16,-3-5 6-16,0-4-5 15,-3-3-3-15,0 4 2 16,-6-1-4-16,-6 8 1 15,-3 4-2-15,3 4 0 16,-4 3-4-16,2 0 3 0,-2 6 1 16,4 13-4-1,0 3 0-15,6 3 0 0,3-6 1 16,3-1 2-16,0-2-8 16,8-1 6-16,5-5-4 15,5-7 1-15,3-3 3 16,1 0 3-16,2-13 2 15,-3-14 2-15,0-2-1 16,-9 6-1-16,-6 5-2 16,-6 7 4-16,0 4 9 15,0 7-11-15,-12 0-2 16,-9 0-7-16,0 18 0 16,-3 8-14-16,5 0-8 15,2-4-35-15,7-8-24 0</inkml:trace>
  <inkml:trace contextRef="#ctx0" brushRef="#br3" timeOffset="367428.3404">7752 9681 33 0,'0'5'6'16,"-5"-2"0"-16,-2-3 3 15,4 0 16-15,0 0 9 16,3 0-17-16,0 0 0 15,-3 0-2-15,3 0 1 16,0 0-9-16,0 0-4 16,0 0-3-16,0 0 0 15,0 0-4-15,0 0 1 16,0 0 0-16,0 0-3 16,0 0-11-16,0 0-53 0</inkml:trace>
  <inkml:trace contextRef="#ctx0" brushRef="#br3" timeOffset="368619.8483">7656 8932 41 0,'0'-6'42'16,"0"-1"1"-16,0-1-12 0,0 1-6 15,-4 2 24-15,1-1 1 16,0-2-26-16,0 1 6 15,-3 6-1-15,6-2-5 16,-3 0-1-16,0 3-14 16,-3-4-2-16,-4 4-5 15,-4-2-2-15,-2 2 1 16,-1-5-1-16,-2 5 1 16,4 0 3-16,-3 0-4 15,-1 0 0-15,7 0-1 16,-2 0-3-16,4 6 3 15,4-1-3-15,6-2-3 16,-3-3 2-16,3 1-3 16,0 1-1-16,0 3 1 15,0 2 4-15,0 5 4 0,0 9 0 16,0 2 0 0,0 3 1-16,0 2 0 0,0 1-1 15,0-3-1-15,0 4 1 16,0-1 1-16,0-3-1 15,3-4 1-15,0-4-1 16,0-7-2-16,3-2 1 16,-2-7 1-16,4-2 0 15,-2 4 4-15,3-4-4 16,4 3 3-16,2-3 2 16,0 0-4-16,0 0 4 15,1 0-5-15,-5 0 0 0,-2 0-1 16,1 0 1-16,-1 0-4 15,2 0-4-15,2 0-18 16,-1 0-26-16,4 0-64 16</inkml:trace>
  <inkml:trace contextRef="#ctx0" brushRef="#br3" timeOffset="369386.5181">9223 8598 223 0,'12'0'0'15,"13"0"0"-15,-2 0-2 16,2 0 2-16,2 0-6 16,-2 0 6-16,-1 0 0 15,0 0 0-15,-3 0 3 16,-2 0 4-16,-8 0-3 15,-5 0-2-15,-6 1-2 0,3 6-4 16,-3 1 4 0,0-1 1-16,0 9 16 15,0-1-7-15,0-2-1 0,-6-1-6 16,6 3-2-16,0-1 5 16,0 8-3-16,0 0 0 15,0 5 1-15,0-2 0 16,0 3-1-16,3-2-2 15,-3 3 2-15,0-4 1 16,0-2 7-16,-3-2-6 16,0-2 0-16,-5-6 6 15,2-3-2-15,-4 0-1 16,4-5 7-16,0-3 2 16,3 0-1-16,0 0 0 15,-4-1-7-15,2-1-7 0,-4 0 1 16,-6 0 0-16,-9 0-3 15,-4 0 0-15,-8 0-6 16,-4 3 0-16,-2 2-11 16,3-3-20-16,1 0-84 15</inkml:trace>
  <inkml:trace contextRef="#ctx0" brushRef="#br3" timeOffset="372288.8611">7795 8606 117 0,'-6'-2'41'16,"3"1"-1"-16,0 1 9 15,3-4-11-15,0 4-13 16,0 0-11-16,0 0-7 16,0 0-7-16,0 0 2 15,12 0-1-15,12 0 3 16,3 7-3-16,4 7 0 15,-1-1-1-15,-5 6 0 0,-5-3 0 16,-7 3-1-16,-7 6 2 16,-6 5 0-1,0 8-1-15,-19 3 5 0,-5-6-3 16,0-2 3-16,3-7-5 16,5-8 0-16,10-3-1 15,3-9 1-15,3-5-4 16,0-1-7-16,16 0 8 15,17 0 3-15,6-3 1 16,6-9 3-16,7-2-3 16,-6-1-2-16,-1 5 0 15,4 2-7-15,-4 0-28 16,-2-2-59-16,-1-5-104 16</inkml:trace>
  <inkml:trace contextRef="#ctx0" brushRef="#br3" timeOffset="372738.5657">8789 8380 287 0,'7'0'8'0,"10"0"-2"0,5 0-6 16,1 0 1-16,6 0-1 15,-9 0-1-15,-1 4-2 16,-7 9-1-16,-9 6-5 16,-3 11 9-16,-3 6 4 15,-15 4 12-15,-9 3-8 16,5-9 1-16,4-5-7 15,9-9-2-15,9-6 0 16,0-2-13-16,3-5 5 16,21-1 8-16,7 1 5 15,8-2-4-15,1 1 2 16,-7 1-2-16,-9 1-1 16,-6 3 0-16,-12 5 0 0,-6 2-1 15,-6 6 1-15,-18 8 13 16,-7-1-11-16,-5 4-2 15,0-3-5-15,0-3-34 16,1-6-92-16</inkml:trace>
  <inkml:trace contextRef="#ctx0" brushRef="#br3" timeOffset="373930.4198">10611 11257 62 0,'13'-11'42'16,"-10"6"3"-16,-3 3 13 15,0 2-14-15,0 0-7 16,0 0-8-16,0 0-2 15,0 0 0-15,0 0-2 16,0 0-1-16,-12 0-23 16,-12 0 7-16,-9 0-3 0,-10 0-3 15,-2 7 2-15,5 3-1 16,7 1-2-16,6 0-1 16,8 1-4-16,4 5 1 15,3 2-5-15,3 3 4 16,3 0-2-16,3 0 3 15,3 3-2-15,0 2 4 16,0 2-4-16,0 5 4 16,3-5 0-16,0 3 0 15,3-6 1-15,-6 2 0 16,3 0 0-16,-3-1 0 16,0 0 0-16,0-2 0 15,0-1 0-15,0-7-1 0,9-2 0 16,0-4-3-16,6-4 1 15,1-3 1-15,4-1 2 16,8 1 0-16,5-4 2 16,0 0-2-16,7-4 0 15,-6-6 0-15,5-6-10 16,3 2-2-16,-5 6-12 16,-4 5-32-16,-5 3-77 15</inkml:trace>
  <inkml:trace contextRef="#ctx0" brushRef="#br3" timeOffset="376676.0544">10964 11297 111 0,'-9'-4'52'0,"-1"4"2"16,4 0-11-16,-1 0-16 15,0 0-5-15,-3 8-12 16,1 10-4-16,-3 5 1 16,0 5-2-16,3 9-3 15,0 6 0-15,-1-1 1 16,7-3 0-16,0-5 0 16,3-8 0-16,0-4-3 15,3-7 0-15,19-2-8 16,5-8-2-16,4-1 5 15,8-4 5-15,4 0 2 16,-4 0 0-16,-3-4-2 16,-3-4-1-16,-8 5 1 0,-4-4 0 15,-6 1-6-15,-9 0-4 16,-3 2-8-16,-3-6-58 16,0-1-17-16</inkml:trace>
  <inkml:trace contextRef="#ctx0" brushRef="#br3" timeOffset="376900.6254">11097 11356 114 0,'-6'0'65'15,"0"0"-26"-15,3 4-16 16,-3 18-9-16,1 7-1 16,1 11 9-16,2 11-3 15,1 4-6-15,-2 0-7 0,0-1-3 16,-3-1-3-16,0 6 2 15,-1-1-2-15,-2-3-1 16,2-6-3-16,3-11-11 16,4-10-17-16,0-11-14 15,0-13-36-15,0-4-43 16</inkml:trace>
  <inkml:trace contextRef="#ctx0" brushRef="#br3" timeOffset="377282.3931">11397 11444 245 0,'3'0'15'16,"10"0"-14"-16,2 0 10 16,3 0-3-16,6 0-6 15,-3 7 0-15,4 5 1 16,-4-2-3-16,-6 2 0 15,-6-2 0-15,1 2 1 16,-9 1-1-16,-1 6 14 16,0 3 7-16,-4 8-7 15,-9-2-4-15,1-3-5 16,1-6 2-16,5-6-7 16,5-7 0-16,1 0-5 0,0-4-1 15,0 2 4 1,12-4 2-16,6 0 4 0,2 0-4 15,9 0 2-15,1-4-2 16,1-4-4-16,-1 5 0 16,0-4-10-16,-5 3-4 15,-5-4-16-15,-4-2-43 16,-1-5-111-16</inkml:trace>
  <inkml:trace contextRef="#ctx0" brushRef="#br3" timeOffset="377650.0374">12019 11326 178 0,'3'0'50'0,"4"0"-40"15,7 0-10-15,5 0 9 16,3 3-3-16,7 2-3 16,-2-1 5-16,4 3-5 15,-1 4-1-15,-3 0 3 16,-2 4-1-16,-9-2-2 15,4 3 1-15,-11 2-1 16,1 8 16-16,-6 4-4 16,-2 2 0-16,-2 4-3 15,0 5-3-15,0 0 1 16,0 3-5-16,0 0 0 16,-2 0-4-16,-1-1 1 15,2-6-1-15,-2-11 1 0,3-8-1 16,0-10 4-16,-4-1-1 15,1-4 1-15,-3 2 2 16,-3-2 1-16,-9 5-7 16,0-2-1-16,-9 6-13 15,-1 3-10-15,-14 11-77 16</inkml:trace>
  <inkml:trace contextRef="#ctx0" brushRef="#br3" timeOffset="382788.6442">13930 7484 151 0,'-8'-15'44'16,"1"3"-11"-16,1 1-1 16,3 4 5-16,-1 3-9 15,1 0 6-15,3 3-4 16,0 0-3-16,0-2-7 16,0-1-3-16,0-1-7 0,0 1-4 15,-3-2 2 1,0-1-4-16,-5-1 3 0,-4 1-3 15,-4-2 1-15,-11 2-3 16,-4 1-2-16,-8 2 0 16,3 4 0-16,-1 0 0 15,5 0-1-15,13 7 0 16,6-3-1-16,7-4-1 16,3 6-2-16,3 3-6 15,0 4-2-15,0 6 9 16,0 3 2-16,0 1 0 15,3 5 1-15,0-1 1 16,0 9 0-16,-3 5 1 16,0 6 1-16,0 9 0 0,0-2-2 15,-3-3 0-15,0-12-1 16,3-11 0-16,0-10 0 16,0-8-2-16,0-1-3 15,9-6 3-15,1 2-3 16,3-3 6-16,7-2 0 15,2 0 1-15,4 0 4 16,-1-3-5-16,2-4-1 16,-4-2-1-16,6 3-5 15,-2 2-9-15,1-3-30 16,2 2-44-16,-1-1-58 16</inkml:trace>
  <inkml:trace contextRef="#ctx0" brushRef="#br3" timeOffset="383560.04">14526 7345 179 0,'-4'-1'30'15,"1"1"-15"-15,3 0-2 16,-1 0-1-16,-2 0 4 16,-6 4 3-16,-6 15-11 15,-9 12 2-15,-1 7-4 16,-8 10 5-16,0 6-5 15,-5 5 1-15,9 6-4 16,5-4-1-16,11-6-2 16,13-8-2-16,0-10 2 0,16-11-4 15,8-5-1-15,-2-13-5 16,4-5-2-16,-1-3 12 16,-1 0 5-16,-4-11 5 15,-4-7-7-15,-7 2 8 16,-6-1-2-16,-3 0 4 15,0 0-1-15,-23 0-4 16,-2 2 5-16,-11 7-4 16,-4 4-4-16,-2 4-5 15,3 0-1-15,11 0-4 16,7 2-5-16,12 3-7 16,9 3-28-16,0 0-39 15,12-5-90-15</inkml:trace>
  <inkml:trace contextRef="#ctx0" brushRef="#br3" timeOffset="383754.4802">14840 7742 125 0,'4'0'15'16,"1"6"2"-16,-2 13 1 0,-3 5-1 15,0 6-6 1,-9 7-5-16,-16 3-6 0,-5 3-18 16,-2-4-59-16</inkml:trace>
  <inkml:trace contextRef="#ctx0" brushRef="#br3" timeOffset="384160.2657">15340 7344 188 0,'0'0'15'15,"-9"14"-10"-15,-5 19-5 16,-1 12 2-16,-2 10 0 15,1 7 1-15,2 0-2 16,8-6-1-16,6-1 1 16,0-12 0-16,3-10 2 15,21-11 1-15,2-10-1 16,9-4 0-16,1-5-3 16,3-3-8-16,-1 0 7 15,-4-14 0-15,-8-2 1 16,-17 2 0-16,-9-2 10 15,0 3 4-15,-24 2 13 0,-7 6-9 16,-11 5-4-16,-1 0-12 16,1 0-2-16,6 5-2 15,8 2-22-15,8 0-48 16,10-7-136-16</inkml:trace>
  <inkml:trace contextRef="#ctx0" brushRef="#br3" timeOffset="384565.4814">15777 7348 231 0,'21'-4'58'16,"-1"1"-52"-16,16 2-4 15,8 1-2-15,2 0-14 0,2 0 5 16,-1 0 9-16,-3 0 1 15,-8 0-1-15,-10 1 2 16,-6 6-1-16,-11 4 1 16,-5 0 0-16,-1 11 10 15,-1 0-1-15,-2 10-4 16,0 2-2-16,0 7-3 16,0 2 1-16,0 5-1 15,0-1-1-15,2-3-1 16,3-4 0-16,3-1 1 15,-5-7-1-15,0-2 2 16,-3-1 0-16,0-4 0 0,0 3-2 16,0-5 3-16,-13-3 0 15,-1-2 0-15,-1-3-2 16,-8-5 1-16,-3-3-2 16,-6-7-14-16,-5 0-28 15,-9 0-176-15</inkml:trace>
  <inkml:trace contextRef="#ctx0" brushRef="#br3" timeOffset="385412.2663">16944 4258 93 0,'9'-17'105'15,"-9"7"-62"-15,0 10-26 0,0 0 17 16,0 0 2-16,0 0-7 15,-9 0-11-15,-7-2-8 16,-10 2-4-16,-13 0-3 16,-13 0 2-16,-3 2-5 15,-5 11 0-15,8 3 0 16,10 2 0-16,14-5 0 16,9-2-5-16,11-4 0 15,6-3 0-15,2 6-14 16,0 2 17-16,2 6 2 15,11 8 0-15,1 3 1 16,-1 3 0-16,-1 3 2 0,-5 4 1 16,0 0 2-16,-3 7 0 15,-1 5-6-15,-3 8 4 16,0 3-1-16,0-9-3 16,0-7 1-16,3-14 0 15,3-8-2-15,-2-7 1 16,7-5 0-16,4-2 1 15,4-1-1-15,11-2 1 16,5-3 1-16,10 0-2 16,3-4-2-16,-2 0-11 15,-4 0-5-15,-8 0-22 16,-2-2-29-16,-10-8-72 16</inkml:trace>
  <inkml:trace contextRef="#ctx0" brushRef="#br3" timeOffset="385780.8551">17664 4205 217 0,'-15'-2'28'15,"2"2"-28"-15,-5 11-1 16,-4 24 0-16,-3 7 1 15,5 12 0-15,4 0 1 16,9-1 2-16,7-6-2 16,0-6 0-16,14-9-1 0,4-10-4 15,9-13 1-15,5-9 3 16,6 0 25-16,5-19-10 16,-3-15-3-16,-2-9-3 15,-13-5-6-15,-7-9 7 16,-15-2-3-16,-3 3 8 15,-13 9-4-15,-17 10 0 16,-6 18-4-16,-6 13-7 16,-4 6 0-16,2 11-6 15,2 19-7-15,9 7-23 16,7 4-48-16</inkml:trace>
  <inkml:trace contextRef="#ctx0" brushRef="#br3" timeOffset="386140.1196">17636 4745 231 0,'-7'8'33'0,"-10"6"-23"16,-5 4 8-16,-8 5-5 16,1 0-8-16,7 1-3 15,3-1-1-15,5 3 1 16,8 1-1-16,6 1-1 15,0 0-3-15,26-4-8 16,9-5-11-16,15-10 17 0,8-6 5 16,-2-3 1-16,-2-2 15 15,-6-14-13-15,-9-5 4 16,-9-3 0-16,-13-4 6 16,-8-2-2-16,-9-2 3 15,0-2-6-15,-17 3 0 16,-18 3-2-16,-2 7 3 15,-5 11-9-15,4 5-1 16,5 5-1-16,10 0-8 16,10 0-20-16,10 9-48 15,3-3-40-15</inkml:trace>
  <inkml:trace contextRef="#ctx0" brushRef="#br3" timeOffset="386454.9455">18431 4796 253 0,'0'12'2'15,"-7"9"-2"-15,-12 7 9 16,-7 5-9-16,-7-1 0 16,1-1-4-16,6-7-7 15,0-6-9-15,13-7-20 16,6-11-69-16</inkml:trace>
  <inkml:trace contextRef="#ctx0" brushRef="#br3" timeOffset="386822.8706">18990 4170 288 0,'0'-7'3'0,"0"7"-3"16,0 0 0-16,-17 21-13 16,-7 12 10-16,-1 8 2 15,6 2 2-15,10-6 1 16,8-6-2-16,1-4 1 16,6-8-1-16,14-6-1 15,5-8 1-15,8-5 7 16,7 0 0-16,-1-21 0 15,-4-5-1-15,-2-10-2 16,-4 2 0-16,-16-4 1 0,-9 3 3 16,-4 3 0-16,-8 5 6 15,-18 8 0-15,-6 6-6 16,-7 13-5-16,-2 0-3 16,0 11-8-16,6 17-18 15,9 2-11-15,9 0-83 16</inkml:trace>
  <inkml:trace contextRef="#ctx0" brushRef="#br3" timeOffset="387152.077">19001 4563 168 0,'-22'27'22'0,"-4"11"-18"15,-3 7 4-15,-4 7 11 16,0-2-7-16,9-1-4 15,6-9-8-15,12-14-1 16,6-8-15-16,6-15-6 16,21-3 22-16,9 0 12 15,13-21 1-15,-1-5-6 16,2-7 4-16,-6-1-1 16,-8 2 4-16,-13-2 1 15,-7 2-1-15,-12 3 1 16,-4 2 5-16,-5 7-5 15,-17 7 0-15,-7 4 16 0,0 7-25 16,-7 2-6 0,3 0-4-16,8 0-6 0,2 0-5 15,11 0-45-15,8 0-91 16</inkml:trace>
  <inkml:trace contextRef="#ctx0" brushRef="#br3" timeOffset="387594.0142">19613 4112 318 0,'9'-8'12'16,"5"4"-11"-16,8 4 0 0,1 0-1 15,9 0-12-15,4 0 3 16,5 10 7-16,9 3 2 15,2-2 2-15,0 2 0 16,-4-2 1-16,-12-2 0 16,-11-2 0-16,-8 2-2 15,-7 0-1-15,-7 5 1 16,-3 9-1-16,0 11 9 16,0 9-1-16,-6 4-3 15,-11 8-2-15,1-1 7 16,-3 3-5-16,-4 5-2 15,4-4-1-15,1-2 2 16,4-2 0-16,7-10-3 0,-3-7 1 16,6-3 1-16,0-7-1 15,-2 0-2-15,0-4 2 16,-4-5-1-16,1-1 3 16,-8-4 0-16,2-4-1 15,-8 3 1-15,-9-4-4 16,-7 2-11-16,-8-3-37 15,-7-7-141-15</inkml:trace>
  <inkml:trace contextRef="#ctx0" brushRef="#br3" timeOffset="389671.0215">7458 9388 20 0,'0'-7'11'16,"0"0"-11"-16,0 2-21 16</inkml:trace>
  <inkml:trace contextRef="#ctx0" brushRef="#br3" timeOffset="390782.5015">9984 8897 105 0,'-6'-8'42'16,"3"4"7"-16,3 1-7 0,0 3 12 16,0-4-8-16,0 4-24 15,0 0-22-15,3-3 0 16,19-7 1-16,17-6 21 15,13-6-11-15,11 0-4 16,1 3-7-16,-6 5-5 16,-7 3 0-16,-5 3-9 15,-4 8-4-15,-6 0-25 16,-9 0-134-16</inkml:trace>
  <inkml:trace contextRef="#ctx0" brushRef="#br3" timeOffset="392230.3962">12786 11697 39 0,'-3'-3'47'0,"3"3"-20"15,-4-4 15-15,4 4 7 16,-3 0-19-16,3-2-9 0,0 2-5 16,0-2 0-16,0 2-1 15,0-1 6-15,0 1 1 16,0 0-4-16,0 0-5 16,0 0-1-16,0 0-4 15,0 0-4-15,0 0-2 16,0 0-2-16,0 0 3 15,0 0-1-15,0 0-1 16,7-3 4-16,5 0 2 16,8-1 0-16,9-5-4 15,7-2 5-15,13-3-3 16,2 4 1-16,7-5 0 0,-3 8-6 16,-6-1 0-16,-7 4-5 15,-6 1-2-15,-9 0-6 16,-8 3-5-16,-7 0-15 15,0 0-43-15,-9-8-153 16</inkml:trace>
  <inkml:trace contextRef="#ctx0" brushRef="#br3" timeOffset="393737.8481">17120 7586 214 0,'-8'0'41'0,"-7"0"-26"16,8-3 9-16,4 2-6 15,3 1-8-15,0 0-7 16,0 0-1-16,0 0-2 16,0 0-3-16,16 0 3 15,19 0 8-15,11 0-3 16,12-2 2-16,8-3-2 0,-4-6-1 16,-4 4-4-16,-7 0 0 15,-11-2-1-15,-8 3-2 16,-7 0-2-16,-8 1-6 15,-11 0 4-15,-2-1-27 16,-4 0-62-16</inkml:trace>
  <inkml:trace contextRef="#ctx0" brushRef="#br3" timeOffset="393939.793">17376 7190 234 0,'-7'0'51'0,"4"0"-42"0,0 26-4 16,3 21-3 0,-6 19 6-16,6 19 0 0,0 6 0 15,0 1-6-15,0 5-2 16,0-6-1-16,3-1-5 16,0-4-5-16,-3-9-37 15,0-1-94-15</inkml:trace>
  <inkml:trace contextRef="#ctx0" brushRef="#br3" timeOffset="395252.1246">20992 4642 74 0,'0'-11'30'16,"0"1"-4"-16,-10 7 9 15,6-1-1-15,4 4-12 16,0 0-2-16,0 0-3 16,0 0 1-16,0 0-9 15,0 0-9-15,0 0-8 16,21 0 8-16,7 5 3 0,15-1-3 16,11-2 4-16,6-2 2 15,2 0 12-15,1 0-7 16,-6-7-7-16,-9-2-4 15,-14 3-6-15,-9 2-5 16,-10 1-8-16,-8 1-23 16,-7 0-89-16</inkml:trace>
  <inkml:trace contextRef="#ctx0" brushRef="#br3" timeOffset="395499.9525">21206 4346 201 0,'0'0'19'15,"0"0"-19"-15,0 4-4 16,0 23 4-16,0 15 18 16,0 14 2-16,0 14-4 15,-3 8-2-15,-1 1-1 16,-1 3-8-16,1-9-5 15,1-9-5-15,3-8-5 16,0-9-13-16,-3-7-18 16,3-7-35-16</inkml:trace>
  <inkml:trace contextRef="#ctx0" brushRef="#br3" timeOffset="419170.7507">13572 10905 6 0,'164'157'19'16,"-23"-3"-19"-16,-12-14-2 16,-11-5-7-16</inkml:trace>
  <inkml:trace contextRef="#ctx0" brushRef="#br3" timeOffset="420251.9329">10194 8720 100 0,'8'-26'21'0,"-8"9"-21"15,0-5-1-15,0 0 1 16,0-1 0-16,0-2-2 15,0 2-17-15,0-2 9 16,0 3 0-16,-3 4-3 16,-5 0-40-16</inkml:trace>
  <inkml:trace contextRef="#ctx0" brushRef="#br3" timeOffset="422289.9071">10205 8328 39 0,'13'-7'0'16,"-1"0"-4"-16,6-1-3 16,-6 1-1-16,4 3 1 15,-7 1 7-15,-4 3 7 16,-2 0 15-16,-3 0 4 16,0 0 10-16,0 2 9 15,0 18 4-15,-14 11-7 16,-8 11-18-16,-5 6-12 15,-9 7 0-15,-1 3-2 16,-9 5-5-16,-2 3 1 16,-5 2-2-16,3-1-1 0,-1 6-1 15,-1-3-2 1,-3 1 1-16,1-2-1 0,-10 3 1 16,0 3-1-16,-11 8 0 15,-2 8 3-15,-10 5 1 16,-11 2 0-16,1-1-1 15,-2-1-2-15,5-5 1 16,4 3-2-16,0-4 2 16,-1-1-1-16,0 0-1 15,0-5 4-15,3 0-3 16,4-3 2-16,5 2-1 16,9-2-2-16,1 0 3 0,8 0-1 15,1-5-2-15,-1 6 0 16,3-1 0-16,3 7 2 15,3 0-4-15,4-2 2 16,-1-1 0-16,2-4 0 16,1 0 0-16,-2-7-1 15,2 2-1-15,-2-2 2 16,-1 7 0-16,4 0 0 16,-4-4 0-16,3-7-2 15,4-5 2-15,3-6 2 16,2-3 0-16,-3 5-2 15,-2-2-1-15,3 0 1 16,-4-3-1-16,1 3 1 16,6-5 0-16,-1 1-2 15,-3 0 2-15,7-4-2 0,-3 1 1 16,5-4-1-16,-2-7-1 16,3-2 0-16,-1-2 2 15,1 3 1-15,-3 1-1 16,2 3-1-16,1 0 0 15,0-5 2-15,5-4 0 16,1-10 1-16,6-6-1 16,3-5 0-16,3-6 0 15,6-8 0-15,3 0 0 16,3 0-14-16,0-12-9 16,0-22 23-16,3-12 7 15,9-13-1-15,6 0-4 0,3 0-4 16,6 2 4-16,4 1-2 15,12-10 5-15,13-8-3 16,12-10-2-16,13-11 0 16,7-12 3-16,6-4-2 15,6-7-1-15,-2 0-13 16,-1-2 13-16,-9 8 1 16,-1 4-1-16,1 6-6 15,3 3 5-15,10-6 1 16,8-10 11-16,15-6-10 15,9-9 2-15,4 0 1 16,-10-4-2-16,-8 9-2 16,-11 9-2-16,-14 10-2 0,-14 10 3 15,-1 8 1 1,-1 1 1-16,4-10 2 0,12 2-3 16,3-7 0-16,9-2-4 15,4-6 4-15,2 4 9 16,-12 7-9-16,-3 7-16 15,-18 7 16-15,-12 15-6 16,-7 8 6-16,-5 5 0 16,-1-3 0-16,4 0-1 15,2-4-5-15,4-3 3 16,-3-3 3-16,-1 13 8 16,-2 6-8-16,-6 9-4 0,-7 8 2 15,-9 5 2 1,-11 7-6-16,-4 3-1 0,-9 6 6 15,-2 0-1-15,-1 0 2 16,-1-2 0-16,1 4 1 16,-2-4 0-16,-4 8-1 15,0-4-3-15,-3 6 1 16,0 2 2-16,0 3 3 16,-13 0-3-16,-13 15-3 15,-11 18 2-15,-8 12 0 16,-10 6-4-16,0 3-6 15,1 2 2-15,-1 6-9 16,-8 8 8-16,-1 3 9 16,-6 1 1-16,3 7 0 15,-5 3 0-15,-8 14-1 0,-8 14-6 16,-20 12-9-16,-11 12-5 16,-17 10 2-16,-10 1 16 15,-2 7 3-15,-1-6 3 16,7 5-3-16,-1 3 1 15,-3 0 3-15,-3 9 2 16,-5-3 0-16,-1 1 3 16,0-3 1-16,13-10 12 15,5-10 3-15,19-5-2 16,9-9-9-16,7 1-3 16,8-7-9-16,6 0 1 15,8-7-2-15,5-2 1 0,11-9-1 16,7-9-1-16,2-5 1 15,0-8-1-15,3 1-1 16,-2-5-6-16,5-1 1 16,4-10-1-16,2-6 4 15,7-8 3-15,0-7 0 16,0-7 2-16,5-12 3 16,7-10 0-16,12-8-3 15,2-7 10-15,7 0-12 16,3 0-9-16,0-3 7 15,0-19 2-15,0-4 19 16,9-10-17-16,7-10-1 16,8-15-1-16,9-12 1 0,10-20 1 15,20-23 2-15,22-17 3 16,28-21 6-16,17-22 5 16,16-3 1-16,-4 1-19 15,-5 7-11-15,-13 16-4 16,-9-2 4-16,-9 2 4 15,0-4 0-15,10-8 6 16,14-14 2-16,13-13-1 16,23-7 3-16,10-9 1 15,9 5 10-15,-3 10-8 16,0 18 7-16,-8 16-9 16,-14 15-2-16,-11 28-2 15,-22 15-14-15,-15 17 6 0,-9 7 3 16,-12 2-1-16,-6-2 3 15,-3-3 2-15,-6 5 0 16,-9 10 1-16,-7 10 0 16,-20 16 0-16,-13 21-6 15,-18 14-8-15,-9 6-41 16,-3 15-7-16,-22 17-2 16</inkml:trace>
  <inkml:trace contextRef="#ctx0" brushRef="#br3" timeOffset="422705.1605">8725 11921 64 0,'91'-96'7'0,"10"1"-7"16,2 6-11-16</inkml:trace>
  <inkml:trace contextRef="#ctx0" brushRef="#br3" timeOffset="423978.5231">10357 8340 231 0,'-39'0'29'0,"-3"5"-12"16,-4 32-14-16,-9 16-1 16,-12 21 0-16,-11 13-1 0,-13 16 2 15,-13 10 3-15,-13 20 3 16,-17 21-3-16,-18 29-2 16,-11 19 8-16,-8 17-4 15,-7 3-4-15,-4-3-4 16,0-5 3-16,0-4-3 15,3-10 4-15,6-1 4 16,15-12-7-16,6-11 3 16,16-21-8-16,12-21 4 15,6-19 0-15,18-20 0 16,15-18 2-16,21-21 3 16,19-21-2-16,18-16-3 0,17-12 0 15,10-7 0 1,7-14-25-16,32-33 25 0,21-31 10 15,26-22 5-15,25-29-10 16,19-17-2-16,26-15 17 16,29-23-15-16,29-13 1 15,20-16-4-15,9-4-2 16,-6-2 0-16,-4-2-7 16,-8 1 7-16,-11 0 5 15,-7 11-5-15,-31 28-5 16,-30 31 1-16,-25 32 2 15,-27 26 2-15,-20 16 3 16,-9 20-3-16,-22 20-1 16,-16 15 0-16,-12 12 0 15,-15 9-12-15,0 0-4 0,-21 9 17 16,-10 15 0-16,-14 13 2 16,-9 8 0-16,-10 9 0 15,-6 8-2-15,-3 6-2 16,1 0-9-16,2 2-18 15,4-3-45-15,5 5-69 16</inkml:trace>
  <inkml:trace contextRef="#ctx0" brushRef="#br3" timeOffset="424630.0643">10424 9333 105 0,'0'-10'66'16,"0"-2"-36"-16,0 6 9 16,0-1 6-16,-9-5-15 15,-6 5-20-15,-8 4 6 16,-3 1-12-16,-4 2 10 16,-6 5-8-16,-1 17-3 0,-6 10 1 15,-5 9 0-15,-1 10-1 16,1-3 3-16,5 4 2 15,7-5 3-15,9-4 2 16,12-1-7-16,5-2-2 16,10-3-2-16,0-1-2 15,13-5 0-15,14-8-2 16,10-7 1-16,8-9 1 16,9-7 1-16,4-3 1 15,-3-17 1-15,-7-1 1 16,-5 0-4-16,-13 0-7 15,-2 4 4-15,-11 0-6 16,-8 5-12-16,-2 2-26 16,-7 2-58-16,0 7-102 15</inkml:trace>
  <inkml:trace contextRef="#ctx0" brushRef="#br3" timeOffset="425396.0287">7018 12399 79 0,'167'-195'35'16,"12"-3"-12"-16,-3 2-23 15,-7 5-13-15,-23 22-111 0</inkml:trace>
  <inkml:trace contextRef="#ctx0" brushRef="#br3" timeOffset="426094.7789">7479 12739 60 0,'58'-63'19'16,"6"-5"-15"-16,11-7-2 15,10-6 0-15,15-10-2 16,13-8 5-16,14-10 10 16,16-9 6-16,-1 0 0 15,4 11-5-15,-6 12-16 16,-13 11-8-16,-9 6-26 15,-12 1-35-15</inkml:trace>
  <inkml:trace contextRef="#ctx0" brushRef="#br3" timeOffset="426153.4919">9478 11088 6 0,'6'-8'0'0</inkml:trace>
  <inkml:trace contextRef="#ctx0" brushRef="#br3" timeOffset="426776.1855">7104 13022 14 0,'0'0'8'16,"14"-12"11"-16,29-24-2 15,14-13 8-15,19-19-7 16,15-17-8-16,18-22 11 16,22-20 12-16,24-17 12 15,14-2-22-15,10-5 5 16,0 19-28-16,-24 17-4 15,-19 16-35-15,-26 20-6 16,-16 8 22-16,-16 5 10 16,-14 7 13-16,-7 8 16 0,-14 8-4 15,-12 12-12 1,-8 10 0-16,-13 11 8 0,-10 6-3 16,0 4-5-16,-13 0 18 15,-14 0-13-15,3 13 2 16,-3 0 0-16,3-4-1 15,5-4 0-15,10-1-5 16,6-4-1-16,3 0-4 16,0 0-21-16,0 0 5 15,6 0 20-15,10 0 2 16,-2-8-2-16,2 4-2 16,2-6 2-16,3-2 0 15,1 2-1-15,1-9-8 0,-1 1-2 16,2-1 11-16,-2 4 1 15,-5 0 5-15,-1 4-2 16,-7 8-4-16,0-5 0 16,-3 5-7-16,0 2 0 15,0 1-27-15,-6 0-69 16</inkml:trace>
  <inkml:trace contextRef="#ctx0" brushRef="#br3" timeOffset="427309.1347">9738 11084 334 0,'3'0'39'16,"-3"0"-39"-16,3 0-2 16,-3 0-4-16,4 0 6 0,-4 0-1 15,3 0 0-15,0-4 1 16,0-10-6-16,0-4-18 16,-3-10-49-16,0-11-124 15</inkml:trace>
  <inkml:trace contextRef="#ctx0" brushRef="#br3" timeOffset="427549.4653">9429 9371 195 0,'0'-5'0'0,"0"5"-30"16,3 0 14-16,10 0-21 16,-3 0-71-16</inkml:trace>
  <inkml:trace contextRef="#ctx0" brushRef="#br3" timeOffset="427810.5879">10017 11147 76 0,'-10'0'12'16,"3"0"-12"-16,-3 0-21 15,1-4-46-15</inkml:trace>
  <inkml:trace contextRef="#ctx0" brushRef="#br3" timeOffset="428028.5119">8993 9491 163 0,'-9'0'0'15,"6"0"-33"1,3 22-96-16</inkml:trace>
  <inkml:trace contextRef="#ctx0" brushRef="#br3" timeOffset="428239.0389">9741 11517 159 0,'-8'0'0'16,"2"-19"-50"-16</inkml:trace>
  <inkml:trace contextRef="#ctx0" brushRef="#br3" timeOffset="439659.944">28433 8706 182 0,'10'0'67'0,"-5"0"-44"16,-1-7 17-16,-4 7 11 16,3 0-25-16,-1 0-3 15,-2 0 3-15,1-3-5 0,-1 3-1 16,0 0 2 0,2 0-2-16,-2 0-5 0,1 0-1 15,-1 0-5-15,2 0-4 16,-2 0-1-16,0 0-2 15,0 0 1-15,1 0-1 16,1 0-1-16,-2 3-1 16,0 16-1-16,0 16 1 15,0 11 4-15,-5 4-4 16,2 0 0-16,3-1-2 16,0-1 2-16,3-5-2 15,12-6 0-15,0-3 0 0,6-8-2 16,0-1 3-1,1-7 1-15,2-3-4 0,-3-8 0 16,-1-7 2-16,2 0 0 16,0-7 2-16,-1-20-1 15,2-8 3-15,-1-15-2 16,0-8 0-16,-1-2-1 16,2-3-1-16,0 7-2 15,-3 5 4-15,-2 7 0 16,-2 10 2-16,-7 8 2 15,-3 8-1-15,-3 7 1 16,-1 5-3-16,-2 3 1 16,0 3-2-16,0 0-6 15,1 3-4-15,4 26-3 16,2 15 13-16,0 15 2 0,-1 3 1 16,3-3-2-16,2-5-1 15,2-8 0-15,6-6 1 16,1-7 0-16,5-8 0 15,4-3 0-15,1-7-1 16,-1-4 0-16,1-8-1 16,0-3 3-16,-2-3-2 15,4-23 6-15,-2-7 3 16,-2-3-9-16,-4-5 1 16,-5 3 7-16,-3 2-5 15,-6 0 1-15,-4 2 3 16,-6-2-3-16,0 3-3 0,0 3 2 15,0 5-3-15,0 6 0 16,0 6-3-16,0 1-9 16,-3 7-1-16,0 0-21 15,0 5-26-15,1 0-25 16,2 0-86-16</inkml:trace>
  <inkml:trace contextRef="#ctx0" brushRef="#br3" timeOffset="439996.4615">29882 8487 315 0,'1'0'44'0,"4"0"-40"16,5 0 5-16,7 0-4 16,6 0 1-16,9 0 0 15,2 0-4-15,6 9-1 16,-1 4 4-16,0 0 2 16,-6 5-1-16,-9 1-4 15,-11 3 4-15,-7 8 5 16,-6-1 1-16,-4 10 2 15,-21 2-12-15,-11 6-2 0,-5-2-23 16,2-1-48-16,0-1-137 16</inkml:trace>
  <inkml:trace contextRef="#ctx0" brushRef="#br3" timeOffset="440176.6287">29829 9172 290 0,'0'4'13'16,"8"-1"15"-16,9 8 8 15,0-1-23-15,2-1-6 16,-2 4-7-16,-2-1-18 0,-5-1-29 16,-5 4-128-16</inkml:trace>
  <inkml:trace contextRef="#ctx0" brushRef="#br3" timeOffset="441092.8632">31306 8563 207 0,'-2'-8'33'15,"-1"5"1"-15,1 3 1 0,2 0-9 16,0 1-16-1,0 21-1-15,0 14 20 0,2 15-7 16,-2 15 9-16,0 8-7 16,-15 2-8-16,-3 1-7 15,0-2-4-15,-2-7-3 16,1-9 2-16,7-16-4 16,1-8-3-16,7-17 1 15,0-8 2-15,4-9-2 16,0-1-1-16,0 0 2 15,0-4-10-15,1-18 6 16,19-7 3-16,5-8 1 16,5 8-3-16,3 6 1 15,-4 9 1-15,0 9 1 16,-7 5 2-16,-2 0-1 0,-4 0 0 16,-1 9 0-16,0-2 0 15,-6 8 1-15,0-2 0 16,-1 3 3-16,-1 2-2 15,-3 4 0-15,-2-3-2 16,-2 2 1-16,0-2-1 16,-6 0-3-16,-12 0 3 15,0-9 2-15,-5 0 4 16,0-5 0-16,-6-3-5 16,-1-2-1-16,1 0-2 15,2 0-2-15,3-7-12 16,6-10-11-16,7 1-58 0,10-9-73 15</inkml:trace>
  <inkml:trace contextRef="#ctx0" brushRef="#br3" timeOffset="441423.0306">32096 8493 282 0,'4'0'31'15,"6"0"-25"-15,3 0-5 16,0 0 2-16,2 0-2 16,-1 11-1-16,2 3 1 0,-1 5 6 15,3 3-1-15,1 4 2 16,-4 3 5-16,1-3-8 15,-4 6-1-15,-3-5-3 16,-2 2 5-16,-5 4-4 16,-2 5 0-16,-6 1 0 15,-18 1-2-15,-9 5-6 16,-8-1-22-16,-1 0-57 16,-3 2-142-16</inkml:trace>
  <inkml:trace contextRef="#ctx0" brushRef="#br3" timeOffset="441587.3477">31973 9329 202 0,'4'13'16'0,"3"4"-3"15,-1 1 7-15,-2 1-20 16,2 0-16-16,0-2-50 15</inkml:trace>
  <inkml:trace contextRef="#ctx0" brushRef="#br3" timeOffset="442305.892">28002 7927 225 0,'0'4'64'0,"0"1"-61"15,0 7 18-15,0 3 19 16,0 9-13-16,0 13-8 16,0 11-1-16,0 14-6 15,0 10 5-15,0 6-6 16,0 10-3-16,0 10-3 16,0 9 1-16,0 3-2 15,0-3-3-15,0-5 5 16,0-9-6-16,0-3 1 15,0-4 0-15,0-2-1 0,-5-6-1 16,-1-2 1-16,0-10-3 16,-1-10 1-16,3-12 0 15,1-12-4-15,0-10-6 16,3-10-13-16,0-12-21 16,0 0-33-16,0-16-64 15</inkml:trace>
  <inkml:trace contextRef="#ctx0" brushRef="#br3" timeOffset="443934.6466">28336 7994 256 0,'6'-3'0'15,"9"-1"4"-15,5-1 4 16,6 2 0-16,13-1 1 16,10 1 0-16,15-1 7 0,15-1 1 15,9 2-3 1,8 0-5-16,5 3 5 0,7 0 0 15,4 0-1 1,4 3-1-16,2 5 1 0,-2-4-9 16,-4-1-1-16,-3 2 0 15,-3-2-2-15,4 0 1 16,1-3-2-16,5 0 1 16,-1-4-1-16,1-9 1 15,1-3 2-15,2 2 0 16,-4 2 1-16,-6 2 0 15,-11 6-1-15,-10 0 5 16,-5 4-1-16,-3 0-1 16,-2 0-1-16,-1 0-1 15,0 0 1-15,-3 0-4 0,-5 0 2 16,-4 0 0-16,-4 0-1 16,-5 0 1-16,-3 0 0 15,0 0-1-15,-3 0 1 16,-1 5-3-16,-4 5 0 15,-3-3 0-15,-2 4-1 16,-1 4 1-16,-2-1-2 16,1 2 1-16,-1-6 0 15,-6 5 1-15,-3-8 0 16,-3 2 0-16,-3 0 0 16,-1-5 0-16,-3 3 1 15,0-2-1-15,-5 1-1 16,-1-2 0-16,-5 3 0 15,1-2 1-15,-3 1-1 0,0-1 1 16,0 5 0-16,-1 1-3 16,1 3 3-16,-2 2-1 15,0 3 1-15,0 2 0 16,-2-1 1-16,1 1-1 16,-2 3 1-16,0 6 3 15,0 3-2-15,0 5 2 16,-3 3-4-16,-5 2 0 15,4 1 0-15,-1-3 0 16,2 0 0-16,2-2 2 16,-1 2 0-16,0 0 0 15,0 3-1-15,1-2 0 16,-1 0-1-16,2-2 0 0,0-5 0 16,0-1 1-1,0 0-1-15,0-5 1 0,0 5-1 16,-1-2 0-16,1 1 3 15,-2 4-1-15,2-5 0 16,0-2-2-16,0 3 3 16,0-3-3-16,0-5 0 15,0 4 1-15,0 2 0 16,0 4-1-16,0 1 1 16,-2 2 2-16,-2-1-2 15,-2-5 0-15,0 4 1 16,-1-6-1-16,2 0 1 0,1-1 0 15,1-4-2 1,1 3 0-16,1-4 1 0,1 3-1 16,0-2 0-16,0-3 0 15,0-4-1-15,0 1 2 16,0-1-1-16,0-4 0 16,0-2 0-16,0-1 1 15,0-4-1-15,0 0 0 16,0-3 1-16,0-4-1 15,0 0 0-15,0 0 0 16,0 0 1-16,-2 0 2 16,1 0 0-16,-6 0 1 15,-7 0 0-15,-10 0-4 16,-13 0 0-16,-5 0 0 16,-3-8 0-16,-3 1 0 0,-2 4 2 15,-10-1 1-15,-3 1 2 16,-5 1-2-16,-4-1 0 15,1-4-3-15,-7-4 0 16,-3 0 0-16,-1 0 0 16,0-2 1-16,0-3 2 15,-1 5 0-15,0 0 4 16,-5 4-7-16,0 3 2 16,-3 4-1-16,-4 0-1 15,-10 0 1-15,-5 0 1 16,-2 11-2-16,3-4-1 15,5-3-1-15,4-4 2 0,1 0-1 16,-4 0 1-16,-7 0-1 16,-8-4 1-16,-9 0 1 15,-5 4-1-15,0 0 2 16,-2 0-1-16,7 4-1 16,5 11 0-16,4 3-1 15,9-3 1-15,8-1 0 16,7-3 0-16,7-3 0 15,4-5-2-15,2-3 2 16,6 0 1-16,7 0 0 16,6 0 0-16,13 0-1 15,17 0-1-15,9 0-2 0,11 0 1 16,5 0-8-16,1 0-21 16,1 8-22-16,1-1-62 15</inkml:trace>
  <inkml:trace contextRef="#ctx0" brushRef="#br3" timeOffset="450928.5103">8283 3425 3 0,'0'0'16'0,"0"-1"4"16,0-1-20-16,0-3-6 0</inkml:trace>
  <inkml:trace contextRef="#ctx0" brushRef="#br3" timeOffset="451829.1753">8404 3305 4 0,'0'0'37'0,"0"0"-5"0,0 0-6 15,0 0-1-15,0 0 0 16,0 0-1-16,0 0 1 15,0 0-7-15,0 0-3 16,0 0 3-16,-8 10-6 16,-11 8-3-16,-6 5-1 15,-8 5-1-15,-3 9 5 16,-3 5-11-16,-7 5 4 16,-5 4-5-16,-4 2 0 15,-3 0 0-15,-2-1 2 0,-4 2-1 16,3 2 1-1,1 2-1-15,-1-1-1 0,0 4 1 16,-8 2 1-16,2 1 1 16,-6 3-3-16,3-4 0 15,1 1 1-15,-2-1-1 16,2 0 1-16,-1 0 0 16,-3 1-1-16,1 4 0 15,-1 5 0-15,-3 1 4 16,3 2-2-16,1-3-2 15,4-2-1-15,8-4 1 16,6 1 0-16,-4 1-1 16,-2-1 1-16,-1-2-2 0,3-5 2 15,0-4 0 1,7-4 3-16,5-1-3 0,4-2 1 16,2-5-1-16,7-2-1 15,0-4 1-15,8-4 0 16,-5 0 0-16,6 0-1 15,-6 1 1-15,3 2-2 16,-1-5 0-16,4-3 2 16,5-1 0-16,4-2 0 15,0-3-1-15,3-2 1 16,3-7 0-16,0-1 1 16,3-2-1-16,3-8 0 0,0-1 0 15,3 1 1-15,0-2 0 16,0-2-1-16,0 0 0 15,0 0 2-15,0 0-2 16,0 0-3-16,0 0 2 16,0 0 1-16,0 0 0 15,0 0-2-15,0 0 1 16,0 0-3-16,0 0-6 16,0 0 3-16,0 0 3 15,0 0-11-15,0 0-39 16,0 0-61-16</inkml:trace>
  <inkml:trace contextRef="#ctx0" brushRef="#br3" timeOffset="452286.484">5638 5776 7 0,'0'-2'29'0,"0"2"-20"15,0 0 3-15,0 0 2 16,0 0 0-16,0 0 1 16,0 0-4-16,0 0 1 15,0 14 6-15,0 14 11 0,0 9-5 16,0 8-7-16,-3 7-4 15,-5 2-4-15,2-2-2 16,-1-3-3-16,-2-6 1 16,6-3 1-16,-3 1-4 15,3-5 2-15,-1-7 2 16,1-3-1-16,3-11-3 16,0-4-2-16,0-9 0 15,0-1-10-15,10-1 3 16,5 0 4-16,7 0 0 15,8-15 3-15,3-9 19 16,9-6-11-16,7-6-8 16,-1-3 2-16,4-3-2 0,0-2-6 15,-4 0-19 1,-2-3-29-16,-1 0-81 0</inkml:trace>
  <inkml:trace contextRef="#ctx0" brushRef="#br3" timeOffset="453104.417">7795 3441 186 0,'-3'0'21'0,"3"0"-17"16,0 0 10-16,0 0-8 15,0 0-6-15,0 0 0 16,3 0 10-16,15 0 2 16,10 0 2-16,11 0 3 15,6 0-6-15,10-9-4 0,2-6 0 16,-2-2-3-16,0 1 5 15,-1 1-6-15,-2 2 3 16,-3 1-3-16,-1 2 1 16,-5 3-3-16,-4 2 2 15,-3 0-3-15,-9 3 0 16,-5 1 2-16,-7 1-2 16,-7 0 0-16,-1 0-2 15,-4 0 1-15,0 0-1 16,-3 0 2-16,0 0-1 15,0 0 1-15,0 8 3 16,0 7 16-16,0 9-6 16,0 10-3-16,-3 7-7 0,-7 3 5 15,2 4-6-15,-4 0-2 16,-1 2-2-16,-4 4-3 16,-8 2 0-16,-5 3-11 15,-1 1-11-15,-5-3-16 16,0-8-24-16,2-3 1 15,3-10 25-15,5-4-42 16</inkml:trace>
  <inkml:trace contextRef="#ctx0" brushRef="#br3" timeOffset="454077.9971">8559 3146 5 0,'-9'8'8'0,"-1"3"-2"16,-1 0 10-16,-1 2 18 15,2 1-17-15,-2-1-1 16,0 2-5-16,0 1-4 16,-3-2-1-16,5-4 0 15,2-1 5-15,-1-4 4 0,6-1 2 16,-7 2 3-16,4 3-13 15,-6-1-4-15,-3 7 0 16,-3 2 4-16,-3 5-7 16,-4 7-3-16,-5 8 3 15,-6 1-1-15,-1 2 4 16,-9 4-3-16,-7 0 0 16,-8 3 4-16,-4 1-4 15,-7 4 0-15,-3 5 7 16,-2 1-7-16,-1 4 3 15,-7 5 9-15,0-3-11 16,-1-1 5-16,5-2 0 16,5-2-6-16,3 2 2 0,1 2-2 15,4-1 0 1,-4 1-8-16,-3 0 8 0,-5 1 17 16,-5 4-16-16,0-1-1 15,1 4 0-15,2 0 7 16,9-5 6-16,-3 2-6 15,1-5-7-15,4-4-2 16,4-1 2-16,4-5-3 16,8-1 4-16,1-2-4 15,5 3 3-15,-3 1-14 16,-1 2 8-16,1 0 12 16,7-6-5-16,8-3 3 0,0-7 4 15,7-3-8 1,0-4-3-16,2-1 3 0,1 0 0 15,3-1-5-15,0 1 3 16,2-4 2-16,5-3-4 16,1-7 3-16,4-2 1 15,9-6 0-15,1-6-1 16,2-4-6-16,0 0-5 16,0 0-9-16,2 0 5 15,13-11 14-15,4-4-33 16,1-7-91-16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31:46.02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3501 780 143 0,'0'0'100'0,"3"0"-73"16,-3 0 16-16,3 0 21 16,-3 0-23-16,0 0-14 15,0 0-7-15,0 0 2 16,0 0-7-16,0 0-6 0,0 0-2 16,0 0-1-16,0 0-5 15,0 2-1 1,0 13-3-16,0 18 2 0,0 14 1 15,2 19 4-15,-2 5 0 16,1-2-4-16,1 1 0 16,-1 0 1-16,1-3-1 15,-2-4-1-15,0-5 1 16,0-7-1-16,0-7-2 16,0-5 1-16,0-8-4 15,0-11-2-15,0-8-10 16,0-8-19-16,0-4-37 15,0-11-78-15</inkml:trace>
  <inkml:trace contextRef="#ctx0" brushRef="#br0" timeOffset="389.9178">3846 895 303 0,'0'0'29'16,"-3"8"-13"-16,-10 10 16 16,-7 7-23-16,2 3-2 15,0-3 4-15,-4 3-1 16,1 0 3-16,-4 0-11 16,2 0 4-16,4-1-4 0,0-3-1 15,5-4 1-15,5-3-2 16,2-5 0-16,4 1-3 15,3-1 1-15,0 4-6 16,6 3 5-16,10 1 1 16,8 0 2-16,1 0 4 15,1 2-4-15,8-2 2 16,-3 3 5-16,2-1-6 16,-3 0 4-16,-6-1-2 15,1-3-3-15,-4-1 0 16,-3-5-2-16,0-3-7 15,-6-1-20-15,6-8-30 16,-2 0-120-16</inkml:trace>
  <inkml:trace contextRef="#ctx0" brushRef="#br0" timeOffset="727.971">4346 884 233 0,'0'0'76'16,"0"0"-65"-16,0 11 22 15,-5 17-1-15,-7 14-25 16,-4 14-3-16,5 6 0 0,1 2 0 16,4 2 3-16,3-1 0 15,0-1 1-15,3-8-2 16,0-6 0-16,3-8-6 15,16-5 2-15,4-7-4 16,7-8 1-16,5-9-1 16,1-9-1-16,6-4 3 15,0 0-3-15,-2-17 3 16,-7-5-8-16,-5-7-17 16,-5-6 2-16,-4-6-18 15,-8-10-73-15,-11-6-92 16</inkml:trace>
  <inkml:trace contextRef="#ctx0" brushRef="#br0" timeOffset="930.1476">4362 753 269 0,'0'-1'0'15,"0"-1"-2"-15,23-5 2 16,8-5 24-16,12 1 0 15,2-1-9-15,1 2-11 16,-7 9-4-16,-5 1-2 16,-10 0-4-16,-2 0-8 15,-11 10-24-15,-11 14-89 16</inkml:trace>
  <inkml:trace contextRef="#ctx0" brushRef="#br0" timeOffset="1131.7796">4349 1171 183 0,'0'4'12'0,"3"-1"-12"15,16 3 22-15,5-2-2 16,4 1-3-16,2-1-6 16,1 0-2-16,-1-1-5 15,3 0 0-15,-2-2-4 16,-1-1-2-16,-4 0-6 15,2 0-11-15,-4 0-53 16</inkml:trace>
  <inkml:trace contextRef="#ctx0" brushRef="#br0" timeOffset="1379.942">4990 881 264 0,'0'0'12'16,"0"0"-7"-16,2 0 23 15,4 3-14-15,7 9-4 16,7 6 3-16,2 4-2 0,3 1-11 16,2 2 0-16,3-1-4 15,-5-4-9-15,1-5-7 16,-1-7-20-16,-1-8-51 15,-5 0-53-15</inkml:trace>
  <inkml:trace contextRef="#ctx0" brushRef="#br0" timeOffset="1739.3408">5560 755 149 0,'3'-2'24'0,"-3"2"30"16,0 0 14-16,0 0-21 15,-16 17-8-15,-11 10-28 0,-9 8-11 16,-1 2 2 0,-2-10 0-16,2 0-2 0,4-7 0 15,6 1 0-15,3-6 0 16,8 0-2-16,8-1 1 16,5 1-5-16,3 5 0 15,0 4 2-15,0 4 0 16,11 4 3-16,-2 3 1 15,1 6 1-15,-4 4 1 16,-3 5 4-16,-3 0-1 16,0-3 2-16,0-3 2 15,0-5-7-15,0-2 2 0,3-7-1 16,-3-1-1 0,0-7-2-16,3-7 0 0,0-1-6 15,-1-6-7-15,2 1-24 16,2-8-97-16</inkml:trace>
  <inkml:trace contextRef="#ctx0" brushRef="#br0" timeOffset="2751.3618">6972 835 201 0,'0'-2'26'16,"0"2"-16"-16,0 0 17 15,0 0 4-15,0 0-6 16,0 0-10-16,0 0 0 16,0 15 2-16,0 10 1 15,-2 6-2-15,-1 5 0 16,0 3-3-16,0 3 2 15,0 9-6-15,0 2-4 16,3 4 4-16,0-4-3 0,0-6-3 16,0-3 1-1,0-6-2-15,0-7-2 0,0-5 0 16,0-8-3-16,0-5 3 16,0-8-1-16,0-3-4 15,0-2-10-15,0 0-7 16,0 0-21-16,0-11-43 15,0-4-122-15</inkml:trace>
  <inkml:trace contextRef="#ctx0" brushRef="#br0" timeOffset="3629.5305">7164 564 117 0,'-18'-4'17'0,"-1"-3"4"15,-4 2 10-15,-5 0 0 16,-2 3 16-16,-1 2-19 15,-2 0-1-15,-3 0-8 16,-1 12 6-16,-2 8-13 16,0 7-2-16,-2 5-1 15,2 8-4-15,0 3-2 16,3 2-1-16,6 3 1 16,5-1-2-16,4 8-1 0,6 1 5 15,2 6-1-15,4 2-2 16,9 4 0-16,0-4 0 15,0 1-2-15,6-3 0 16,13 0 3-16,5-1-2 16,7 3 2-16,8-1-2 15,6-4 3-15,7-6-4 16,5-9-1-16,1-12 1 16,3-10 2-16,0-8 0 15,2-12-1-15,-5-2 4 16,-3-4-3-16,-7-20 1 15,-2-6-3-15,-4-9 4 16,-6-6-2-16,0-7-2 0,-5-5-1 16,-4-6 0-16,0-5 1 15,-5-5 2-15,-2-10-2 16,-7-10 0-16,-7-2-1 16,-3 0 1-16,-3 7-4 15,0 20 4-15,-3 11 7 16,-6 16 1-16,-4 9 0 15,-1 9-3-15,-5 2 2 16,2 5-1-16,-5-1-2 16,-2 1-4-16,-1 5-2 15,-1 1 1-15,4 6 0 16,-2 1 0-16,-1 2 1 0,1 1 0 16,3 0-9-16,0 0 1 15,2 0-10-15,7 0-6 16,3 2-15-16,1 6-19 15,8 2-56-15</inkml:trace>
  <inkml:trace contextRef="#ctx0" brushRef="#br0" timeOffset="6166.3324">11094 840 127 0,'3'-7'85'0,"-3"4"-68"16,0 3 18-16,0 0-2 15,0 0-20-15,0 0-4 16,0 0 0-16,0 0 3 15,0 0 5-15,0 0-5 16,0 14-3-16,0 19 0 0,0 13 11 16,-3 8-9-16,0 1-9 15,0 3-1-15,3 2-1 16,0-5 0-16,0-3 0 16,0-5 0-16,0-3 0 15,0-3 1-15,0-6-1 16,6-7 0-16,4-9-1 15,-1-9-1-15,2-5-7 16,2-5 1-16,2 0 5 16,3-9 3-16,3-14 0 15,0-11 10-15,-2-5-9 16,-4-7-1-16,3-3 1 0,0-4 6 16,-2 2-4-1,1 0-3-15,-4 10-8 0,-4 13 8 16,-6 13 9-16,-2 13-8 15,-1 2-1-15,0 0-10 16,0 0 7-16,0 0-5 16,11 16-3-16,1 7 11 15,7 13 8-15,1 4-5 16,5 7-1-16,-1 3 1 16,-2 1 0-16,4-4-1 15,-4-3-1-15,8-6 4 16,-4-10-4-16,6-7 0 15,-2-9 5-15,1-5-3 0,-1-7 0 16,0 0 4 0,-4-18 1-16,0-14 4 0,-4-13 2 15,1-14-11-15,-11-4 8 16,-2-2-10-16,-6 7 2 16,-4 11 1-16,0 6-4 15,0 7 1-15,-7 4-1 16,-6 3 0-16,-2 3-1 15,-2 1-4-15,7 4 0 16,-6 3-14-16,2 0-13 16,2 4-39-16,-4-1-127 15</inkml:trace>
  <inkml:trace contextRef="#ctx0" brushRef="#br0" timeOffset="6659.4756">11039 711 175 0,'0'0'21'0,"0"0"-7"15,0-2 9-15,0 2-23 16,0-1 4-16,16 1-3 16,5 0 22-16,7 0-7 15,2 0-3-15,3 0 0 16,1 3-1-16,5 2-3 15,3-2 4-15,4-3-4 16,-1 0 4-16,-2 0-3 16,-1-3-2-16,-3-6-1 15,-7 0-2-15,4 2 2 16,-3 0 2-16,3 1-5 0,-2 2 0 16,2-1-4-16,0 1-2 15,-3-1 1-15,-4-1-5 16,-3 4 3-16,-6-1-4 15,-4 1-4-15,-3 0-4 16,-7 2-19-16,0-2-38 16,-3-5-136-16</inkml:trace>
  <inkml:trace contextRef="#ctx0" brushRef="#br0" timeOffset="6951.5888">11668 438 100 0,'0'0'47'16,"0"0"-45"-16,0 0 9 15,0 0 10-15,14 14 5 16,5-1 0-16,5 4-3 15,-3 5-2-15,6 0 7 16,-2 2-18-16,-1-1-3 16,1-1-7-16,-2 1 0 15,-1-1-2-15,2 0-3 16,1-2-12-16,-2-4-25 16,2-3-71-16</inkml:trace>
  <inkml:trace contextRef="#ctx0" brushRef="#br0" timeOffset="8091.5257">12711 956 106 0,'0'0'92'15,"0"0"-68"-15,0 0 28 16,0 0-6-16,0 0-19 15,0 0-11-15,0 0-2 16,0 0-5-16,0 0-2 16,0 0-3-16,0 14-2 0,-3 15 1 15,-7 11 11-15,1 10-9 16,-2-1 1-16,4-2-3 16,1 0 1-16,3-3-2 15,3 0-1-15,0 0-1 16,0-6 0-16,0 2 0 15,3-4-1-15,3-8 1 16,7-3 0-16,-2-8 1 16,-1-4 0-16,-1-4-1 15,0-3 0-15,0-3 0 16,6-3-3-16,-3 0 3 16,7 0 5-16,8-19-1 0,3-5 2 15,-1-4 6-15,3-6-7 16,-2-5 1-16,-1-5-3 15,0-8 0-15,-4-3 1 16,1-5-4-16,-2-2-2 16,1 1 1-16,-4 5 1 15,-3 10-6-15,-9 12 6 16,1 9 1-16,-6 8 0 16,0 5 1-16,-4 4 0 15,0 4-1-15,0 4 2 16,0 0-2-16,0 0-1 15,0 0-1-15,0 0-3 16,0 0 0-16,0 0-2 0,0 7 0 16,0 15 6-1,0 7 3-15,0 11-1 0,0 2-2 16,0 5 4-16,3 1-4 16,3 0 3-16,0-4-3 15,4-4 1-15,3-6-1 16,4-1 0-16,1-1 0 15,3-5 0-15,1-1-1 16,5-4 1-16,1-3-2 16,5-3-2-16,0-5 4 15,-5-7-2-15,2 0-4 16,-5-4 0-16,1 0-5 0,-9-5-16 16,-1-6-53-16,-13-3-87 15</inkml:trace>
  <inkml:trace contextRef="#ctx0" brushRef="#br0" timeOffset="8775.677">12335 1147 101 0,'0'0'55'16,"0"0"-54"-16,0 8 14 15,0 9 11-15,3 5-12 16,-3-3-8-16,0-5-3 16,3-5-3-16,0-3 1 0,-3-4-1 15,3-2 0-15,-3 0-4 16,3-4 4-16,1-13 15 15,1-7-14-15,-4-1 2 16,-1 3-2-16,0 8 4 16,0 4 0-16,-6 9 11 15,-4 1-4-15,-6 0-3 16,2 6-5-16,1 10-1 16,7 0-1-16,3 0 1 15,3-6-3-15,0-2 0 16,3-2-2-16,10-3 2 15,1-3 4-15,2 0 1 16,-1-1-3-16,-5-12 7 0,4-3-9 16,-11 4 1-16,-3-1 11 15,0 5-8-15,0 3 13 16,-6 3-6-16,-8 2 2 16,7 0-11-16,1 0-1 15,3 2 1-15,3 3-2 16,0 3-10-16,0-1-5 15,12-2 1-15,6-5-15 16,-3 0-17-16,1 0-139 16</inkml:trace>
  <inkml:trace contextRef="#ctx0" brushRef="#br0" timeOffset="9337.751">12644 564 124 0,'0'0'146'0,"0"0"-146"16,0 0 14-16,0 0 12 15,3 0-19-15,3 0-1 16,6 0 3-16,5 5-4 15,9 2 6-15,-2 0 1 16,6 1-4-16,3 1 0 16,1-4 7-16,3-4-5 15,3-1 2-15,5 0 4 0,0 0-4 16,0-4-3 0,-5 0-4-16,-4 1-5 0,0 0 0 15,-4 2-1-15,3-1 1 16,1-1 0-16,1-2-1 15,-5 1 1-15,3 0-1 16,-8 0-2-16,-6 2 3 16,-7 0-1-16,-1 2-1 15,-7 0-5-15,-2 0-2 16,-1-1-5-16,-3 1-14 16,0 0-29-16,0-2-124 15</inkml:trace>
  <inkml:trace contextRef="#ctx0" brushRef="#br0" timeOffset="9584.8582">13256 350 242 0,'0'0'14'0,"0"0"-12"15,0 0 22-15,0 3-18 16,0 10 8-16,10 6-3 15,3 1 1-15,10 2 0 16,-1 4-2-16,4-2-2 16,-3-2-2-16,3 2-2 15,-6-2-2-15,2 0-2 16,-6-2-6-16,-3 2-9 0,1-3-20 16,-5 2-53-16</inkml:trace>
  <inkml:trace contextRef="#ctx0" brushRef="#br0" timeOffset="12840.1656">14103 1142 26 0,'-19'8'100'0,"5"-3"-86"15,9-4 35-15,5-1-1 16,0 0-25-16,0 0-15 16,0 0 4-16,10 0 5 15,9 0 13-15,2 0-15 16,9 0-2-16,6 0 1 16,7 0 1-16,5 0-12 15,4-6 4-15,7-4 0 16,6-3 4-16,2-2-4 0,-1 4 0 15,-5-3-3 1,-3 6-2-16,-9-1-2 0,-10 1-1 16,-6 3 0-16,-10-1 1 15,-3 4-4-15,-8-2-4 16,-6 4-14-16,-6 0-36 16,0 0-4-16,-12 2-129 15</inkml:trace>
  <inkml:trace contextRef="#ctx0" brushRef="#br0" timeOffset="13118.2085">14600 848 233 0,'-3'0'16'16,"3"0"-12"-16,0 19 0 15,0 9 3-15,0 13 1 16,0 2-2-16,0 6 8 16,6 3 0-16,-3-4-1 15,1 2-5-15,-2-2-2 16,0-1-1-16,-2-2-3 16,0-4-2-16,0-5-2 15,2-8-6-15,4-8-16 16,8-6-31-16,5-14-52 15</inkml:trace>
  <inkml:trace contextRef="#ctx0" brushRef="#br0" timeOffset="14390.776">15931 694 44 0,'3'0'19'0,"-3"0"22"15,0 0 10-15,0 0-14 16,0 0-8-16,0 0-6 15,0 0-6-15,0 0 3 0,0 0-4 16,0 0 0-16,0 0 1 16,0 0-2-16,0 0-1 15,0 0 0-15,0 0-3 16,0 0-2-16,0 0 0 16,0 0-1-16,0 0 1 15,0 0-1-15,0 0-3 16,0 0-3-16,0 0 2 15,0 0-2-15,0 0-1 16,0 2 4-16,0 13-5 16,0 7 6-16,0 6-3 15,0 4 0-15,0-1 2 16,0 5-4-16,0 0 2 16,0 2 3-16,0-2-5 0,0 3 3 15,0 1-2-15,0 3 2 16,0 3-2-16,0-3 1 15,0 0-1-15,0-1-1 16,0-8-1-16,0-3-2 16,0-8 1-16,0-7 1 15,0-7 0-15,-3-6 1 16,3-1-1-16,0-2 2 16,0 0 3-16,-3 0-3 15,3 0-2-15,-6-3 0 16,3-11-1-16,-4-6-6 15,6-5 3-15,1 2 2 0,0-3 1 16,0-1-2-16,0 4 2 16,8-1-4-16,1 2-1 15,4 5 6-15,-1 2 1 16,-2 1-1-16,4 4 0 16,-2 0 3-16,4-2-6 15,7 0 3-15,2 1 0 16,3-1 0-16,7 3 4 15,-2 1-3-15,-1 4 1 16,4 4 0-16,-10 0-1 16,-1 0 0-16,-4 0 1 15,-2 7-2-15,-6 3 0 16,7 2-2-16,-5 3 4 0,2 6-2 16,-1-1 0-16,0 2 1 15,-7 0 0-15,-2-1-1 16,0 1 0-16,-3-2 0 15,-4 3 1-15,0-1 0 16,0-2 3-16,-12 1-3 16,-3-3 2-16,-4 0 3 15,-7 1-5-15,-4 0 2 16,-2 0 0-16,-4 0-2 16,-3-6 1-16,3 2-2 15,1-5 0-15,2-4 1 16,-2-2 1-16,4-1-2 0,0-1 0 15,1-2 0-15,1 0 1 16,3 0-1-16,0 0 0 16,4 0 1-16,-2-7-1 15,9 2 2-15,-4-4-2 16,5 1-1-16,4 1 0 16,4 0 1-16,0 1-1 15,6 5-1-15,0 0 0 16,0 1 0-16,0 0-8 15,0-2-13-15,0 2-36 16,0-3-109-16</inkml:trace>
  <inkml:trace contextRef="#ctx0" brushRef="#br0" timeOffset="16642.4151">17573 791 62 0,'17'-19'50'0,"-8"11"-35"15,1-1 33-15,-6 7 14 16,-2 2-17-16,-2 0-1 16,0 0 2-16,0 0-8 15,0 0-13-15,0 0-10 16,0 0-3-16,0 0-10 15,7 0-2-15,10 7 2 16,8 4 1-16,6 4 4 16,10-2-5-16,4 1 0 15,4 3-1-15,0-6 2 16,2 3 0-16,2-2-1 0,-2-2 1 16,-5-2 1-1,-4 0-3-15,-6-3-1 0,-6-2 2 16,-8 0-2-16,1 0 0 15,-7 2-1-15,-1-2 1 16,0 0 0-16,-6-1-2 16,-5-1 1-16,-1-1-2 15,-3 0 1-15,0 0 1 16,0 2 1-16,-4 3 1 16,-19 4 0-16,-9 6 0 15,-13-1 0-15,-4 3-1 16,1-1 3-16,-8-1-2 0,3-1-1 15,4 1 1 1,2 0-2-16,8-3 1 0,10 1-1 16,0-1 1-16,6-2-4 15,2-1 3-15,6 0-2 16,5-5 0-16,7-1 2 16,-1-3 0-16,4 0 1 15,0 0-5-15,0 0 0 16,0 0-6-16,0 0-11 15,7 0 8-15,6 0-29 16,-3 0-84-16</inkml:trace>
  <inkml:trace contextRef="#ctx0" brushRef="#br0" timeOffset="17047.1899">17690 1364 121 0,'0'0'18'0,"0"0"-6"0,0 0 20 16,1 0-5-1,14 0 3-15,2 0-2 0,2 0-2 16,5 0-5-16,-1 0-9 16,6 0 1-16,2 0 7 15,6 0-8-15,4 0 0 16,5 0-2-16,3 0-3 16,2 0 2-16,1 0 0 15,-7 0-6-15,-6-2 1 16,-6-3-3-16,-3-1-1 15,-5-1 2-15,-1 3-2 16,-9-1-4-16,-2 5-14 16,-7 0-9-16,-2 0-41 15,3 0-161-15</inkml:trace>
  <inkml:trace contextRef="#ctx0" brushRef="#br0" timeOffset="17828.5917">19070 1058 126 0,'-19'0'29'0,"5"0"-16"15,2 0 41-15,-1 0-29 16,3 6-12-16,4-1 1 15,3 2 3-15,0-3-3 16,0 2 3-16,-1 2 0 16,1 0 4-16,2-1-5 15,-2 5-5-15,0 1-4 0,3 3 0 16,-3 5-1 0,3-1-5-16,0 4 0 0,0-1 0 15,6 1 0-15,7 0 0 16,0-2 3-16,4-2-1 15,-5-4 1-15,1 1-2 16,4-6 2-16,-2-1-3 16,2-3 1-16,6-4 5 15,-2-1-6-15,6-2 7 16,6 0-6-16,8-5 1 16,4-12 0-16,1-5-2 15,0-7-1-15,-7-1 0 0,-6-1 1 16,-7 1 0-1,-12 3 14-15,-2-2-6 0,-6 0-5 16,-4-5 0-16,-2 2-4 16,0-2 0-16,-3 2 0 15,-12 2 2-15,-6 2 4 16,-4 1-4-16,-4 3-1 16,4 2 0-16,-9 5 1 15,1 6 0-15,-1 1-1 16,-2 6-1-16,1 4 0 15,2 0-5-15,7 0 3 16,-3 0 0-16,9 10-1 16,1-5-1-16,5 5 0 15,5-3-7-15,0 3-7 16,-3 3-9-16,0 3-24 0,-7 1-63 16</inkml:trace>
  <inkml:trace contextRef="#ctx0" brushRef="#br0" timeOffset="19026.9937">10321 341 3 0,'6'-8'192'0,"-2"5"-189"15,-4 1 1-15,0 2 29 16,0 0-7-16,0 0-10 16,0 0-1-16,0 0-1 15,0 13-3-15,-1 5-3 16,-2 5-1-16,0 2-4 0,-3 5 2 15,0 5 2-15,0 3 0 16,-1 10-2-16,1 5-1 16,-2 7 2-16,2 4-4 15,0 1 4-15,-1 0-5 16,1-2 2-16,3-1 1 16,-3 5-1-16,0-1 1 15,2-4 0-15,0-3-4 16,3-7 1-16,1-1-2 15,-3-2 2-15,3-2 1 16,-3 0 0-16,0 1-1 16,3-5-1-16,-3-1 2 15,3-6 2-15,0-7-3 16,0-6-1-16,0-1 0 16,0-3 1-16,0-2-2 0,0 0 1 15,0-4 0-15,0-1-2 16,0-5-3-16,0-4-1 15,0-1-13-15,0-2-9 16,0 0-23-16,0-18-77 16</inkml:trace>
  <inkml:trace contextRef="#ctx0" brushRef="#br0" timeOffset="21329.4767">10639 443 28 0,'4'0'34'16,"2"0"-3"-16,1-2-5 16,6-1 0-16,6-2-6 15,2-4 3-15,0 1-1 16,6-1-1-16,1 1 2 0,5 2-1 15,-3-1 3-15,4 3-11 16,-1 1-3-16,1-2-2 16,-1 1 2-16,1-2-2 15,-1 1-1-15,-3 1-3 16,-5 2-3-16,1 0-1 16,2 1 3-16,5 1-2 15,0-2-1-15,4 0 1 16,-3-2 2-16,8 3-2 15,-3-2 1-15,4 0 0 16,-4 0 1-16,-6 2-3 16,1 0 3-16,-1-1-2 15,3 2 2-15,4-2-1 16,2-2 5-16,4 0-5 16,-1 1 1-16,1-2 0 0,-5 1-4 15,-2-2 5-15,-1-1-4 16,2 1 0-16,-4-2 0 15,0 1-1-15,-2 1 2 16,-1 1-2-16,0 2-1 16,-1 2 1-16,0-1 1 15,-2 2-1-15,-1 0-1 16,3 0 1-16,-2 0 0 16,-1 0 0-16,6-2 0 15,2 1 0-15,-1-1 1 0,-4 1-1 16,6-1 0-1,-5 1 0-15,6-1 0 0,4 2 0 16,-1 0 5 0,4 0-5-16,-5 0-1 0,3 0 1 15,7 0 3-15,4 0-3 16,6 0 0-16,3 0 1 16,2 0 0-16,-2 0-1 15,-4 0 0-15,1 0 0 16,0 0 1-16,5-1-2 15,4-4 1-15,0 0 0 16,-6-1 0-16,-5 3 0 16,-4-2 1-16,-6 2-2 15,-3 3 2-15,-9 0-2 16,-1 0 1-16,-3 0 0 0,3 0 0 16,-4 0 1-1,6 0-2-15,5 0 2 0,-1 0-1 16,4 0 1-16,2 3-1 15,1 2 2-15,0 1-2 16,8 2 0-16,3 3 4 16,1 0-4-16,-2-2 1 15,0 2-1-15,-1-3 2 16,1 0 3-16,-2 0-2 16,0-2-3-16,-9-1 1 15,-2-1-1-15,-1 1 1 16,-7 1-1-16,2-3 4 0,-1 4-4 15,-4-3 0-15,-2 3 1 16,-2-1-1-16,2 0 0 16,3 4 1-16,4-2 1 15,2 3 0-15,7 0 0 16,-1 0-2-16,1 1 0 16,5-1 3-16,-2-2-3 15,1 0-1-15,5-4 1 16,4 0 2-16,0-2-1 15,6 1-1-15,-4-2 0 16,-2 1-1-16,0-1 0 16,-1 1 1-16,-2 0 1 15,3-1 0-15,2 1-2 16,1-1 2-16,3 0 0 16,8 1-1-16,-2-3 0 0,10 2 0 15,-2-2 3-15,-2 0-3 16,-1 4 0-16,-5-3-1 15,-3 1 1-15,-2-1-1 16,2 1 1-16,0-2 0 16,1 0 0-16,-1 0 0 15,1 0-1-15,0 0 0 16,-1 0 1-16,-3 0 1 16,0 0-1-16,-6 0 0 15,2 0 1-15,5 0 1 16,1 0-1-16,2 0-1 15,4 0 0-15,-9-2 1 0,0-1 0 16,0 0-1-16,-3 1 0 16,-2 2-1-16,-4-2 1 15,-3 1 0-15,0-1 0 16,-2-2 0-16,2 1 0 16,0 1 3-16,-5-1-3 15,-3 0 0-15,-1 2 0 16,-4-2 0-16,4 2 0 15,-4-1 1-15,7-2-1 16,-1 1 2-16,5 0-2 16,1 0 0-16,-2 0-1 15,2-1 1-15,-3 0 0 16,-6 1 1-16,4-2-1 0,-8 2-1 16,9-1 0-1,-5-2 1-15,4-2-1 0,-1 1 1 16,1-4 0-16,0 0-2 15,-7 3-1-15,-3-1 3 16,-5 0 0-16,0 2 0 16,2 0 0-16,-5-2-1 15,0 3 1-15,-6 1 0 16,-6 3-1-16,-10-2 1 16,-5 4 0-16,-1 0 1 15,-3 0-1-15,0 0 0 16,0 0 0-16,0 0 2 0,0 0-2 15,0 0-2-15,0 0 2 16,0 0-3-16,0 7-2 16,0 15 2-16,0 10 3 15,0 6 2-15,-6-1 2 16,3 2-4-16,2 3 0 16,1 1 0-16,0 7 1 15,0 3-1-15,0 3 1 16,0-2-1-16,3 4 1 15,-3 2 1-15,0 2-2 16,0-1 2-16,0-4-2 16,1-5 1-16,5-5 0 15,-1 1 1-15,1-2-2 16,-3-1 3-16,-3 6-3 16,0 2 1-16,0 3 0 0,0-1 1 15,0-2-2-15,3-7 0 16,1-6 0-16,1-8 2 15,2-6-2-15,-4-7 0 16,0-6-1-16,-2-3 1 16,-1-6 0-16,0-2 0 15,2-2-2-15,-2 0-6 16,0 0-1-16,0 0-16 16,-3-7-121-16</inkml:trace>
  <inkml:trace contextRef="#ctx0" brushRef="#br0" timeOffset="23429.5483">10484 2079 184 0,'-6'4'36'0,"3"-2"-36"0,3-2 14 15,0 0 16-15,0 0-5 16,0 0-13-16,0 0 3 16,19 1 11-16,3 1-5 15,11-2-6-15,6 1 4 16,3-1 1-16,4 0-7 15,-1 0-4-15,1 0-2 16,5 0-1-16,7 0 4 16,8 0-6-16,1 0 6 15,6 0-2-15,3 0 0 16,9 0 0-16,6 0 1 0,3 0-4 16,3 0 2-16,6 0-3 15,3 0-3-15,-6 0 7 16,-3 0-8-16,-9 0 0 15,-3 0-1-15,-6 0 1 16,-6 0 0-16,2 0 1 16,-3 0 0-16,2 0 1 15,2 0 1-15,1 0-1 16,4 0 0-16,-3 0-1 16,-1 0-1-16,4 0 0 15,4 0 3-15,6 0-2 16,9 0-1-16,2-1-1 0,8-8 1 15,0-3 0 1,-4 2 4-16,-3-2-3 0,-9 6-1 16,-12 1 1-16,-2-1 2 15,1 1-2-15,3 1-1 16,4 0 3-16,3-1-2 16,0 0-1-16,-4-1 0 15,-3 0-1-15,0-1 1 16,1 0 1-16,-3 3 1 15,-8 3-2-15,1-1 1 16,-7 2-1-16,3 0-1 16,1 0 1-16,3 0 0 15,9 0 1-15,3 0 1 16,7 0 1-16,4 0-1 16,-11-1-2-16,1 1 0 0,0 0 0 15,0 0-1-15,0 0 1 16,1 0 1-16,2 0-1 15,5 0-1-15,-6-3 1 16,5-2 2-16,-6-1 0 16,0 3-2-16,2 1 1 15,-1 0 1-15,-8 0-2 16,-1 0-1-16,-8 2 1 16,0 0 0-16,-5 0-1 15,0 0 1-15,-6 0 0 0,0 0 0 16,-1 0 0-1,-6 0 0-15,3 0 0 0,2 0 2 16,-6 0-2-16,-1 0 1 16,1 2 0-16,-5-2-1 15,-1 2 0-15,1 0 3 16,0 0-3-16,4-2 3 16,5 0-3-16,-6 0 0 15,5 0-1-15,1-6 1 16,2 2-1-16,-1-1 0 15,1 1 2-15,0 2-1 16,-8 1 0-16,-4-1 0 16,-5 2-1-16,-1 0 1 15,0 0 0-15,0-2 0 16,3-3 0-16,5-1-3 0,-6 2 3 16,2 1 0-1,-4 1 0-15,-1 2 0 0,0 0 0 16,1 0 0-16,0 0 3 15,4 0-3-15,-2 0 1 16,0 0 0-16,0 0-1 16,2 0 0-16,-7 0 0 15,0 0-1-15,-5 0 2 16,-3 0-3-16,1 0-1 16,-4 4 3-16,2-3 3 15,3 0-3-15,1-1 2 16,4 0-2-16,0 0 0 0,-2 0-1 15,0 0 1 1,-2 0-1-16,-3 0 1 0,-2 0 0 16,-1 0 0-16,-1-1 1 15,-7 0-1-15,2-1 1 16,-5 0-1-16,-1 2 0 16,0-2 0-16,-7 0 0 15,-1 0 0-15,-2 1-1 16,-1 1 1-16,-4-1-1 15,-1 1-3-15,0 0 0 16,0-2 2-16,0 2-5 16,0 0-3-16,0-1-20 15,0 1-41-15,-19-4-186 16</inkml:trace>
  <inkml:trace contextRef="#ctx0" brushRef="#br0" timeOffset="30529.7808">3476 4452 94 0,'9'-12'6'0,"-9"5"0"16,0 0 6-16,0 3 6 15,0 4 5-15,0 0 3 16,0 0 3-16,0 0 0 15,0 0 3-15,0 0-8 16,0 0-6-16,0 0-7 16,0 0 0-16,0 0 0 15,0 0 0-15,0 2-1 16,0-2 0-16,0 6-2 16,0-1-3-16,0 6 1 15,0 6 1-15,0 5-3 16,0 8 2-16,0 5-5 0,-3 2 2 15,0 8-2 1,0 10 2-16,-3 7-2 0,-6 7 2 16,3-3-3-16,0-2 1 15,-1-1 0-15,4-7 0 16,0-3 2-16,-2-1-2 16,2-3 0-16,2-1-1 15,-2 2 0-15,3 5 0 16,-3 8 0-16,3 6 1 15,-2 8 1-15,-2 6-1 16,1-2 3-16,0-6-3 16,-3-7-1-16,3-1 1 15,2 1 0-15,-1 7 0 16,-1 3-1-16,2-1 0 16,-4 0 1-16,1-3-1 0,4-2 3 15,-3-3-3-15,6-2 0 16,0-9 0-16,0 5 0 15,0 4 0-15,0 9 2 16,0 7-2-16,0 0 1 16,-6-3-1-16,3 1 1 15,0-1-2-15,-2 5 2 16,0 3 0-16,0-4-1 16,2 1 0-16,0-5 1 15,3-3-1-15,0-7 0 0,0 2-2 16,0-1 2-1,0 11 2-15,0 2-2 0,0 7 1 16,-3 4-1-16,0-6 2 16,3 6-2-16,0 1 0 15,0 0-3-15,0-5 3 16,0-6 0-16,0 0 0 16,0-2 0-16,6-6 0 15,0 0 0-15,-1 3 1 16,2 2-1-16,-1 2 0 15,-3 4 0-15,3 0 0 16,-3 1-1-16,0-2-2 16,-3 2 2-16,0 2 1 15,0-6 0-15,0 0 1 16,0-10-1-16,-6-8 0 0,0-4 0 16,0-1 0-1,0-3 1-15,-6 2-1 0,6-5 0 16,-3 3 0-16,2-2 0 15,4-5 0-15,-2-3 0 16,2 0 0-16,2-5 0 16,-4 5 0-16,2 7 1 15,-3-8-1-15,3 3 0 16,3-15 0-16,0-3 0 16,0-7 0-16,0-10 1 15,0-2-1-15,0-7 0 16,0-7-1-16,0 0 0 0,0 0-6 15,0 0-4 1,0-14-23-16,-7-37-74 0,1-31-125 16</inkml:trace>
  <inkml:trace contextRef="#ctx0" brushRef="#br0" timeOffset="31263.248">3531 4475 48 0,'-3'-2'34'0,"-1"1"28"15,4 1-34-15,-3 0 2 16,3 0 9-16,0 0-4 0,0 0-16 16,0 0-8-16,-2 0-2 15,2 0-4-15,-1 0 1 16,-1 1-5-16,-1 16-1 15,-3 17 11-15,-7 14 5 16,1 3-1-16,-7 7-7 16,-1 1-2-16,1 2 3 15,-8 2-5-15,3-3-3 16,-6-3 2-16,3-8-1 16,5-9-1-16,1-11-1 15,9-8-3-15,6-10-4 16,3-6-8-16,3-5-10 15,0 0-17-15,0-18-48 0,18-23-23 16</inkml:trace>
  <inkml:trace contextRef="#ctx0" brushRef="#br0" timeOffset="31473.5244">3543 4601 63 0,'9'0'18'16,"3"0"18"-16,0 13 16 16,4 9-22-16,-2 7 11 15,2 9-12-15,-1 4-20 16,6 2-3-16,-3 4-6 16,1 2-6-16,-1 0-8 0,-3 5-19 15,0-1-55-15</inkml:trace>
  <inkml:trace contextRef="#ctx0" brushRef="#br0" timeOffset="33567.3559">3303 11275 120 0,'-9'7'17'0,"3"-4"-11"15,0-3 16-15,0 0 17 0,3 0-5 16,3 0 3-1,0 0-14-15,0 0 6 0,0 0 3 16,0 0-6-16,0 0-17 16,0 0-2-16,0 0-4 15,0 0-3-15,0 0-1 16,6 4-1-16,12-3 2 16,10 2 18-16,2 4-7 15,6-3-6-15,0 2-3 16,1 0-1-16,3 0 2 15,2-5-1-15,4 5 1 16,7-1 0-16,2-5 4 16,0 4 0-16,6-1-1 15,0-1 2-15,2 0-2 16,1 5 1-16,8 1-4 0,7 2-1 16,0 2 0-16,6-2 1 15,0-2-2-15,6-1 0 16,3-3-1-16,3-4 1 15,-3 0 1-15,0 0 0 16,-6-8-2-16,-3 5 2 16,-2-5-2-16,-2 1 0 15,1 4 0-15,0-5 0 16,2 4 0-16,-4-3 0 16,-8 4 0-16,1-1 1 15,-6 0-1-15,5 4-2 16,1 0 1-16,6 0 1 0,3 0 0 15,3 0 1 1,6 0-1-16,2 2 4 0,5 0-2 16,2 2-1-16,6 3 1 15,4 0-1-15,-2 4 1 16,-1 0-1-16,-2 0 1 16,-1-1 3-16,-4-5-4 15,0 2 0-15,-3-3 0 16,0-4 6-16,1 0-2 15,1 0-4-15,4 0 3 16,4 0 1-16,-1 0-5 16,3 0 2-16,-6 0 0 15,3 0-1-15,0 0-1 16,-3 0 0-16,1 0 0 16,-1 0 1-16,5-4 1 0,5-6-2 15,5-2 1-15,-2 5 3 16,-5-1-4-16,-4 1 0 15,-16 4 0-15,-3 3-1 16,-7 0 2-16,-4 0-1 16,-8 0 0-16,-8 0 0 15,0 0 0-15,-4 0 0 16,1 0-1-16,0-4 1 16,-4 0-3-16,-5 0 2 15,-7 4 1-15,-9 0-6 16,-3 0 4-16,-2 0 2 15,2 0 0-15,3 0 1 0,-5 0-1 16,-1 0 0-16,-1 0-1 16,3 3 1-16,-2 2-1 15,1-1 1-15,5-1 0 16,3 8 0-16,9-4 1 16,10 4 1-16,3 0 0 15,8-3-2-15,-2 0 0 16,0-2 0-16,2-2 0 15,-5 0 0-15,-3-1 0 16,2-3 2-16,1 0-2 16,-3 0 2-16,0 0 2 15,5 0-2-15,1-7-1 16,2 0 2-16,1-4-2 0,0 3 0 16,-6-3-1-16,0 3-2 15,-9 2 2-15,4-2 0 16,-4 1 0-16,3 0 1 15,-4-1 1-15,1 1 0 16,-7 0-1-16,1 3-1 16,-7-3 2-16,-3 5-2 15,-4 0 0-15,0 2-1 16,-5-3 0-16,-8 3 0 16,-3 0 1-16,-2 0-2 15,-5 0 3-15,-3 0-1 16,-3 0 0-16,-3 0 0 0,0 0 0 15,0 0 0 1,0 0 0-16,0 0-1 0,0 0-3 16,0 0-4-16,0 0-9 15,0 0-25-15,0-4-30 16,0-1-108-16</inkml:trace>
  <inkml:trace contextRef="#ctx0" brushRef="#br0" timeOffset="34053.8075">12380 11139 276 0,'3'0'59'0,"-3"0"-54"15,3 0 15-15,0 0-2 16,7 0-10-16,0 0-3 16,6 0 0-16,3 0 2 15,2 11 3-15,4 0 4 0,5 4 2 16,-3 1-2-1,3 0-4-15,0 0-2 0,-7 1-2 16,0-5 2-16,-8 2-6 16,-2-6-1-16,-2 2 3 15,-5 2-2-15,1 1-2 16,-4 0 4-16,-3 5-4 16,0 1 1-16,0 5-1 15,0-1 4-15,-13 6 1 16,-4 1-2-16,-2 2 5 15,-4 6-7-15,1-4-1 16,-2-3-1-16,-1-4-7 16,-2 2-6-16,-4-4-19 15,1-6-60-15,-3-5-144 16</inkml:trace>
  <inkml:trace contextRef="#ctx0" brushRef="#br0" timeOffset="35493.6712">4631 8343 5 0,'-6'0'26'15,"6"0"16"-15,0 0-4 16,0 0 2-16,0 0-1 16,0 0-11-16,0 0-2 15,0 0-1-15,0 0-4 16,0 0-2-16,0 0-9 16,0 0-4-16,0 0 1 15,0 0-2-15,0 0-1 16,13 0-1-16,8 0 13 15,6 0-3-15,9 2 2 0,1 3-3 16,0-2-7 0,-1 0 3-16,-3 1-3 0,3-2-3 15,-5-2 0-15,-1 0-2 16,-2 0-3-16,-4 0 3 16,1 0-2-16,-2-4 2 15,-1-4-9-15,-1-2-23 16,-3 1 4-16,-3 6-67 15</inkml:trace>
  <inkml:trace contextRef="#ctx0" brushRef="#br0" timeOffset="36199.9262">6199 10042 217 0,'0'0'75'16,"0"0"-65"-16,0 0-3 16,0 0 0-16,0 0-5 15,0 0-1-15,6 0 0 16,4 0 6-16,7 0 3 16,2 0 0-16,6 0-2 15,2 0 4-15,6 0-2 16,3 0 2-16,-2-8-2 15,2-3-4-15,-3 3 1 0,-5 1-3 16,-1 0 1-16,-3 1-5 16,-6-1 0-16,1 2-1 15,-1-5-10-15,0-1-11 16,-2-2-17-16,-2 2-93 16</inkml:trace>
  <inkml:trace contextRef="#ctx0" brushRef="#br0" timeOffset="36963.5516">3894 10269 23 0,'-9'-4'47'16,"1"0"-10"-16,8 4 3 15,-1 0-9-15,1 0-8 16,0 0-8-16,0 0-3 16,0 0 2-16,0 0-3 15,0 0-6-15,0 0-1 0,0 0-2 16,9 0 10-1,10 0 3-15,8 0 2 0,7 0-5 16,5 0 2-16,10-2 0 16,2-10-1-16,4 1-5 15,-1-10 0-15,-6-1-8 16,-2 0-4-16,-4-1-12 16,-5 5-7-16,0 0-47 15</inkml:trace>
  <inkml:trace contextRef="#ctx0" brushRef="#br0" timeOffset="37918.1445">8744 6225 140 0,'-12'8'39'0,"-3"-4"-15"16,12-4 11-16,3 0-2 15,0 0-15-15,0 0-2 16,0 0-12-16,4 0-4 15,13 0 18-15,1 0-1 16,6-5-4-16,1-2-2 16,8 0-3-16,6-1 0 15,7-1 2-15,2-4 3 16,4-1-4-16,0 0-2 0,2-2-1 16,-2 4 1-16,-1-2-5 15,-6 1 1-15,-8 1-1 16,-4 0-2-16,-6 2-3 15,-5 0 0-15,-7 3-4 16,-3 1-3-16,-9 5-10 16,-3-1-7-16,0 2-42 15</inkml:trace>
  <inkml:trace contextRef="#ctx0" brushRef="#br0" timeOffset="38231.6197">9017 5822 217 0,'-3'0'0'0,"3"0"6"16,-3 0-6-16,3 0 8 15,0 4-4-15,0 14 1 16,0 7 12-16,9 5 2 15,3 5-7-15,6 2 2 16,-3 0-3-16,4 3-5 16,-1 5-2-16,0 3-1 15,3 2-3-15,-6 2 0 16,1-5 1-16,1-3-1 16,-4-8-1-16,-4-6-2 0,0-7-9 15,3-7-22-15,-3-13-131 16</inkml:trace>
  <inkml:trace contextRef="#ctx0" brushRef="#br0" timeOffset="38869.6769">11019 4583 113 0,'-3'-2'47'0,"3"2"-17"15,0 0-10-15,0 0 1 16,0 0 6-16,-3 0 3 16,3 0-7-16,0 0 5 15,0 0 0-15,0 0-3 16,0 0-8-16,0 0-10 16,6-2-7-16,14-2 10 15,8-5 3-15,9 1-5 16,2-5 1-16,0-1-6 0,3-2 0 15,-2 2-1 1,-8 2-2-16,0 2 0 0,-5 4-1 16,-3-1 2-16,0 3-2 15,-2-1 1-15,2 1-1 16,-3-1-1-16,0-2-3 16,-2 4 0-16,-10 0-6 15,-3 3-3-15,-6-2-8 16,0 2-5-16,-3 0-52 15</inkml:trace>
  <inkml:trace contextRef="#ctx0" brushRef="#br0" timeOffset="39178.2183">11279 4191 66 0,'-6'-10'198'15,"3"9"-170"-15,3 1-21 16,0 0-3-16,-3 0 11 16,3 0 0-16,-3 0-11 15,3 0 3-15,0 5-5 16,0 16 0-16,0 13 13 16,0 10 1-16,0 10-11 15,9 1-4-15,3 2 2 16,1-4 0-16,4-3-3 15,-1-4 0-15,-3-4-2 0,1-2-3 16,-5-1-16-16,-3-7 5 16,-6 0-9-16,3-9-48 15,-3 1-109-15</inkml:trace>
  <inkml:trace contextRef="#ctx0" brushRef="#br0" timeOffset="40009.6028">9923 5351 157 0,'0'0'24'15,"0"0"-13"-15,0 0 25 0,0 0-6 16,0 0-8-1,10-3-3-15,8-12-3 0,9-3 1 16,5-1-8-16,12-6 2 16,2-1-3-16,8-1-3 15,-3-4 1-15,-2 2-2 16,0 2-4-16,-4 5 0 16,-6 3 0-16,-5 6 0 15,-7 3-3-15,-8 0 2 16,-2 7-7-16,-4-5-10 15,-7 5-1-15,-6 0-49 16</inkml:trace>
  <inkml:trace contextRef="#ctx0" brushRef="#br0" timeOffset="40316.2342">10248 4896 188 0,'-3'0'28'15,"3"0"-26"-15,0 0 17 16,0 0-1-16,0 0-2 16,0 8-12-16,0 9 3 15,0 9 10-15,0 6-3 16,12 7-1-16,4 2-1 0,4 5-4 15,2 1 1-15,2 0-1 16,1 1-8-16,1-2 0 16,-1-6-4-16,2-4-10 15,-5-7 1-15,-5-6-15 16,-1-4-60-16</inkml:trace>
  <inkml:trace contextRef="#ctx0" brushRef="#br0" timeOffset="41531.7343">4805 7980 159 0,'-3'-1'39'0,"-9"-3"-32"16,-4 4 4-16,4 0 6 15,3 0 10-15,3 0 0 16,0 0-5-16,-3 11-1 15,-1 5 1-15,-7 13-11 16,-5 12-11-16,1 12 5 16,0 6-2-16,5 0-1 15,5-3-2-15,2-2 3 16,5-5-2-16,4 1-1 16,0-2 0-16,4 7 0 0,11-4 1 15,6-5 0-15,0-8 1 16,6-8 2-16,3-8-3 15,7-4 5-15,6-8-5 16,4-5 6-16,5-5-3 16,3 0-1-16,-4-5-3 15,-2-15 1-15,-3-2-1 16,-10-5 0-16,-2-9 1 16,-7-8 1-16,0-11 7 15,-3-3 0-15,-6-9-2 16,-9-3-6-16,-9-14 2 15,0-3 0-15,-3 6-3 0,-18 12-3 16,-6 16 3-16,-3 21 12 16,-3 8-7-16,-4 7 8 15,-3 7-3-15,-2 5-9 16,-4 5-1-16,4 0-2 16,-1 0 2-16,7 0 0 15,6 5-1-15,5 1 1 16,7 5-2-16,0 4 0 15,6 2-4-15,-3 2-9 16,6 5-11-16,0 5-41 16,3 8-70-16</inkml:trace>
  <inkml:trace contextRef="#ctx0" brushRef="#br0" timeOffset="42655.4261">6330 9759 138 0,'0'-11'66'0,"-7"4"-41"16,-7 4-1-16,1-1 6 15,4 0-4-15,-2 4-3 16,-2 0-11-16,-2 0 4 16,2 0-1-16,-1 0-3 15,-2 0 6-15,1 10-6 16,-3 13-8-16,0 10 1 15,0 3-2-15,3 1-2 16,2 0 3-16,7 1-4 16,3-3-2-16,3 6 2 15,0 0 0-15,3 2 0 16,10-2 2-16,-1 2-2 16,6-3 0-16,0-2 0 15,9-4 0-15,4-10 0 0,2-5 0 16,6-4 0-16,4-11 0 15,2-4 0-15,1 0 0 16,-1 0 3-16,-2-8-3 16,-1-3 2-16,-5 3-2 15,-4-6 1-15,0 2 0 16,0-9 1-16,-5-8 0 16,2-12-2-16,-5-6 3 15,-4-5-1-15,-6 1 0 16,-9-5 1-16,-6 1-1 0,0 0 1 15,-15-1 3 1,-12 2-4-16,-4 10 3 0,-8 7-2 16,-1 7 4-16,-5 6-2 15,0 6-4-15,2 5 2 16,-2 4 6-16,5 2-9 16,-2 1 0-16,5-1 1 15,4 1-1-15,3-3-3 16,11-1 0-16,2 2-2 15,1-2-2-15,7 3-4 16,3 3-13-16,6 0-49 16,0-1-146-16</inkml:trace>
  <inkml:trace contextRef="#ctx0" brushRef="#br0" timeOffset="44029.9816">9235 5705 86 0,'-10'-5'58'0,"5"-3"-18"16,2 5-6-16,0 0 8 16,0-2-8-16,0-2-11 15,-3 0 1-15,0-1-11 16,-7-4 6-16,2 3 4 15,-5-2-8-15,-6 3 4 16,2-3-10-16,-2 1 2 16,-2 5 4-16,3 1-1 15,3 1-10-15,0 0 2 16,3 3-3-16,0 0-2 16,-1 0-1-16,-1 0 2 0,-2 11-2 15,3 4 0-15,-4 6 0 16,-2 5 0-16,1 3-3 15,0 6 3-15,0-3-1 16,2 4 1-16,1 2 0 16,0 3 0-16,0 3 0 15,0-1-1-15,3 4 0 16,-1-1 1-16,-2 1 0 16,6 0-1-16,3-5 1 15,6 0 0-15,3-2-2 16,0 0 1-16,6-1-1 15,6-4 2-15,6 6 0 0,4-5 0 16,1 1 0-16,5-5-2 16,2-1 1-16,6-2-1 15,2-2-2-15,1-5 4 16,0-6 1-16,4-1 0 16,-4-4 1-16,3-5-1 15,1-1 1-15,2-5-2 16,0 0 0-16,4 0 3 15,0 0-3-15,-1-8 0 16,1-11 0-16,-1-7 2 16,4-6-1-16,3-7 0 15,-3-3-1-15,-6-2 0 0,-2-2 0 16,-10 1 1-16,-8-7 2 16,-7-2-2-16,-7-8 5 15,-12-2-3-15,0-4-1 16,-15-3-2-16,-12 2 3 15,-4-1-2-15,-2 4-1 16,3 10 2-16,-1 10 0 16,1 7-1-16,1 8 1 15,3 9-2-15,-1 6 1 16,3 2 3-16,0 5-2 16,8 3 0-16,1-1-1 15,6 4-2-15,0-1 1 16,3 4-1-16,0-2-5 0,0 2-2 15,-7 0-9 1,-1 0-12-16,-5 20-37 0,-8 6-71 16</inkml:trace>
  <inkml:trace contextRef="#ctx0" brushRef="#br0" timeOffset="45019.2917">4716 4568 86 0,'3'0'22'0,"-3"0"-7"15,3 0 19-15,-3 2 13 16,0 0-11-16,0 1-12 16,0 1-8-16,7 5-5 0,-1 6 3 15,6 2-3 1,3 6-2-16,0 6-1 0,4 5-3 16,1 5-1-16,2 3-4 15,-1 4-1-15,-3 1-1 16,1 6-3-16,-5 6-3 15,-1 6-13-15,-1 1-37 16,-3-6-158-16</inkml:trace>
  <inkml:trace contextRef="#ctx0" brushRef="#br0" timeOffset="45313.2638">5445 5889 159 0,'14'20'43'16,"8"6"-20"-16,5 8 7 16,4 1-15-16,2 0-4 15,0-2-9-15,0-5-2 16,-2 2-1-16,-4 0 0 15,0-2 1-15,-5 7-3 16,2-3-3-16,-3 4-2 0,6-2-6 16,-5-2-7-1,2 0-17-15,0-1-13 0,1 0-77 16</inkml:trace>
  <inkml:trace contextRef="#ctx0" brushRef="#br0" timeOffset="45424.9162">6254 6805 50 0,'22'36'0'15,"2"2"-50"-15</inkml:trace>
  <inkml:trace contextRef="#ctx0" brushRef="#br0" timeOffset="45701.3789">6979 7524 99 0,'12'27'58'16,"-3"-3"3"-16,-2-2-15 16,2 5 5-16,2 0-5 15,5 3-10-15,4 1-25 16,8 2-7-16,5 4 1 15,4 2-3-15,3-2-1 16,-1 2-1-16,-6-6-8 16,-3-2 4-16,-2-2 3 0,-1-3-1 15,-2 4-7-15,-5 3-15 16,-1 3-22-16,-5 4-279 16</inkml:trace>
  <inkml:trace contextRef="#ctx0" brushRef="#br0" timeOffset="45895.9494">8195 9033 308 0,'21'18'26'15,"0"3"-19"-15,-2-6-7 0,-8 1-8 16,-11 2-2-1,0 0-1-15,0 4-18 0,0-6-47 16,4-3-82-16</inkml:trace>
  <inkml:trace contextRef="#ctx0" brushRef="#br0" timeOffset="46121.5153">8708 9947 156 0,'33'26'79'16,"0"-2"-33"-16,-2-1 4 15,-1 6-12-15,0 4-11 0,-2 11-12 16,5 7-3-16,3 8-12 16,0-4-5-16,1 5-8 15,6-4-20-15,-1-3-21 16,-3-5-55-16,1 3-97 15</inkml:trace>
  <inkml:trace contextRef="#ctx0" brushRef="#br0" timeOffset="46345.6425">9478 11051 6 0,'30'40'68'0,"1"1"21"16,8 0-25-16,0-6-27 0,7 3 2 15,-1 1-11-15,4 5-12 16,2 1-10-16,1 6-6 16,-6-3-18-16,-1-1 0 15,-9-2-11-15,0-5 13 16,-5-4 13-16,-1-5 1 16,-3-9 0-16,-2-8-9 15,-7-4-49-15</inkml:trace>
  <inkml:trace contextRef="#ctx0" brushRef="#br0" timeOffset="47231.8218">3452 6138 70 0,'-9'-10'48'15,"3"4"-21"-15,2 5 9 16,4 1-10-16,0 0-9 16,0 0 4-16,0 0 1 15,0 0-8-15,0 0-6 16,0 0-3-16,0 0-4 15,4 1 5-15,11 15-1 16,4 0-3-16,1 0 2 16,4 5-1-16,1-2-3 0,2 0 2 15,1 6 0 1,-1 1 1-16,4 4-3 0,-1 7 0 16,3 3-6-16,-3 4-8 15,-2-2-37-15,5-1-139 16</inkml:trace>
  <inkml:trace contextRef="#ctx0" brushRef="#br0" timeOffset="47480.3079">4153 7063 26 0,'21'17'82'0,"0"4"-13"0,3 2-38 16,-2-1-8-16,5 7 0 16,-1-3-16-16,-1 3-7 15,-1 2-4-15,-2-3-3 16,-4 0-3-16,0 2-6 16,1 1-1-16,-2 0-2 15,-1 2-9-15,2 2-32 16</inkml:trace>
  <inkml:trace contextRef="#ctx0" brushRef="#br0" timeOffset="47651.7292">4735 7858 39 0,'20'22'34'0,"-4"-4"-24"16,-1 0-10-16,0-3 0 15,-6 0-3-15,4-3-2 16,-4-2-3-16,0-3-23 16</inkml:trace>
  <inkml:trace contextRef="#ctx0" brushRef="#br0" timeOffset="48325.6673">5180 8720 240 0,'0'0'0'16,"3"0"0"-16,19 11 9 16,5 11 3-16,3 8-6 15,1 7-4-15,8-2 1 16,0-2 1-16,4 1 0 15,-4-2 0-15,1-2 4 16,-3-1-6-16,-1 1 1 0,-6-1-3 16,1 0-6-1,-8 2-3-15,-1-6-9 0,-4-3-13 16,-3 0-37-16,4-4-31 16</inkml:trace>
  <inkml:trace contextRef="#ctx0" brushRef="#br0" timeOffset="48971.5837">6800 10552 139 0,'0'0'45'0,"0"0"-41"16,6 4 17-16,3 11-3 16,6 4-12-16,0 3-6 15,4 5 0-15,2 0 0 16,0-1-5-16,3 3 2 16,1-1-8-16,2 2-12 15,1 3-69-15</inkml:trace>
  <inkml:trace contextRef="#ctx0" brushRef="#br0" timeOffset="49225.8584">7358 11312 57 0,'19'31'37'16,"4"0"-17"-16,2 1-16 15,-1 1-4-15,-2-3-5 16,1-1 5-16,-4-1 0 16,-1-6 8-16,-3-2 15 15,-3-5 10-15,3-1-12 16,-6 2-14-16,1-5-7 16,-4 3-4-16,0-6-19 15,-3-1-17-15,3-7-24 16</inkml:trace>
  <inkml:trace contextRef="#ctx0" brushRef="#br0" timeOffset="50000.547">6451 3431 137 0,'-6'4'53'16,"3"-3"-49"-16,3 4-3 15,0 4 2-15,0 2 1 16,9 7 12-16,12 5 9 16,7 7-4-16,5 1-7 15,6 4 5-15,10 1-6 16,3 4-4-16,2 3-2 16,3 6-3-16,-8 9-4 15,-3 11-2-15,-9 13-13 16,-7 9-4-16,-4 4-27 0,2-5-177 15</inkml:trace>
  <inkml:trace contextRef="#ctx0" brushRef="#br0" timeOffset="50515.6735">7610 4937 52 0,'33'25'55'15,"0"-2"0"-15,-2 2-1 16,-4 0-1-16,3-1-17 16,1 3-23-16,-1 3-11 0,3 1 2 15,3-2-4 1,-2-2-5-16,0 0-2 0,2-4-2 16,0 1-6-16,1 0-15 15,-1 1 14-15,-3 0-21 16,-3 3-12-16,-5-1 0 15,-4 2 32-15,-3 1 17 16,-5 2 0-16,1 1 2 16,-1 1-1-16,-1 3-1 15,4 0 2-15,7 4 2 16,10-4-4-16,7 1 20 16,4-4 11-16,9 4-11 15,-1-4 9-15,-4 1 0 16,-6 2-19-16,-6 3-10 15,-7 0-4-15,-6-2-5 0,-7-5 7 16,-7-5 2-16,0-9 0 16,3-5 2-16,-6-4-2 15,0-4-2-15,3-3-10 16,1-1-7-16,1-1-21 16,-5 2-12-16,4 0 3 15,-4 6 16-15,0-2 33 16,-3 1 8-16,3-1 16 15,1 3-8-15,1-2-16 16,1-2-9-16</inkml:trace>
  <inkml:trace contextRef="#ctx0" brushRef="#br0" timeOffset="51056.2237">9545 6995 93 0,'11'-11'99'0,"-5"4"-95"15,1 1-2-15,-1 3-1 16,-6-3 3-16,0 3 1 16,0-5 8-16,0 3-13 15,0-2-10-15,-3 2-62 16</inkml:trace>
  <inkml:trace contextRef="#ctx0" brushRef="#br0" timeOffset="51543.821">9472 6749 112 0,'0'-3'112'16,"-4"3"-99"-16,4 0-3 0,0 0 10 16,0 0-5-1,0 0-15-15,0 0 0 0,0 0 0 16,0 0 1-16,0 0 0 16,0 0 0-16,0 0 2 15,0 0-1-15,0 0-1 16,7 3-1-16,5 13 1 15,4 6 6-15,4 7-5 16,2 6-1-16,2 6 0 16,1 1-1-16,1 1 1 15,4-4-1-15,-2-1-1 16,2-4 0-16,6-5-4 16,4-3-3-16,5-2-4 15,1-4-9-15,-1 9-1 16,-5 1 6-16,-3 7 8 15,-4 2 8-15,-3-2 0 0,-9 2 4 16,-2-1-3-16,-5-1-1 16,-4 0-6-16,-4 3-77 15</inkml:trace>
  <inkml:trace contextRef="#ctx0" brushRef="#br0" timeOffset="51685.9425">10194 7841 61 0,'27'25'12'15,"3"4"-9"-15,4 6-3 16,5 9-2-16,4 6 2 16,-4 11 12-16,-3 2-10 0,-3-1-2 15,-2 5-12-15,-1-13-59 16</inkml:trace>
  <inkml:trace contextRef="#ctx0" brushRef="#br0" timeOffset="52225.5799">10834 8706 3 0,'27'44'49'15,"6"4"-41"-15,1-1-7 16,-1-4 1-16,0-1 4 16,-1-1 24-16,0 5 43 15,1-1-29-15,-3 3-39 16,-2-1-5-16,-1 1-3 15,-5 4-11-15,-5-1 9 0,-1 3 5 16,-1-6 0-16,3 0 5 16,-6-4 2-16,4 1-4 15,-2-1-3-15,-1 0-2 16,-1 6-12-16,-2-1-11 16,7-2 2-16,-2-4-3 15,2-5 11-15,6-6 15 16,-2 5 12-16,0 1-6 15,-2 12 24-15,4 3-14 16,2 5-11-16,-1 5-5 16,4 0 0-16,2 2-1 15,3 4 1-15,1-3 0 0,5 1 4 16,7-6 5-16,-1-2 5 16,1-10 5-16,-4-2 13 15,0-7 3-15,-2-2-10 16,-1-3-6-16,0-2-4 15,-5 0-5-15,3-3-9 16,-7 3-1-16,-3-3-1 16,0-1 1-16,0-3 1 15,-5-9 0-15,2-5-1 16,-9 0 0-16,-6-9 0 16,-1 0-1-16,-8-3-12 15,0 0-9-15,-1-6-70 16</inkml:trace>
  <inkml:trace contextRef="#ctx0" brushRef="#br1" timeOffset="64136.0756">13032 1642 24 0,'0'-2'36'0,"0"2"-1"16,0-2 2-16,0 2-6 15,-3 0-10-15,3 0-14 0,0 0-6 16,-3 0 1-16,3 0-1 16,0 0-1-16,0 0-1 15,0 0 1-15,0 0-2 16,0 0 1-16,0 0-8 15,3 0-4-15,9 0-13 16</inkml:trace>
  <inkml:trace contextRef="#ctx0" brushRef="#br1" timeOffset="64795.6333">13660 1552 48 0,'-5'0'47'0,"5"0"-35"16,0 0 13-16,0 0-1 0,0 0-2 15,0 0 3-15,11 0-5 16,-5 0 7-16,6 0-9 16,9 0-1-16,1 0 3 15,5-4-5-15,0 0-5 16,7-4-2-16,-1 2-2 16,-1-2 3-16,6-1-5 15,-5-1 2-15,-7 1 0 16,0-1-4-16,-13 5-2 15,-5 3-1-15,-2 0 0 16,-6 2-4-16,0-1-4 16,0-1-11-16,-6 1-41 15,-12 1-94-15</inkml:trace>
  <inkml:trace contextRef="#ctx0" brushRef="#br1" timeOffset="65043.8802">13815 1410 102 0,'0'0'31'0,"0"0"-26"16,0 0 6-16,0 0 11 15,0 0-7-15,0 0-7 16,3 1-1-16,10 12 9 16,7 6 4-16,2 5-7 15,4 3 4-15,2-1-8 0,-1 1-5 16,0-4-2-16,-5-1-2 15,-1-2-5-15,-3-3 0 16,-6-8-9-16,-5-3-1 16,-4-3-24-16,0-3-65 15</inkml:trace>
  <inkml:trace contextRef="#ctx0" brushRef="#br1" timeOffset="65261.6307">13990 1493 175 0,'0'0'8'0,"0"0"3"16,0 0-7-16,-3 0 18 0,-7 4-11 16,-7 10-1-16,-4 6-7 15,-9 5 0-15,-2-1-3 16,3 3-3-16,-4 4-12 15,-1-3-16-15,10-3-81 16</inkml:trace>
  <inkml:trace contextRef="#ctx0" brushRef="#br1" timeOffset="67053.0945">6179 5642 151 0,'-19'0'28'15,"0"0"-24"-15,2 0-4 16,8 2 2-16,5 1 4 16,1 2 1-16,3 2-1 15,0 1-6-15,0 11 0 16,0 5 6-16,7-1-6 16,8 3-8-16,3-11 7 0,-3-7 1 15,4-8 6 1,-5 0 7-16,2 0 5 0,-7-9-2 15,-1-5-13-15,-4-2 4 16,-4 0 0-16,0 0-2 16,-3 3-1-16,-12 1 1 15,-4 7-3-15,2 2 2 16,1 3 16-16,4 0-20 16,3 0-3-16,6 0 3 15,3 0 0-15,0 0-11 16,0-4-25-16,12-6 36 15,6-6 9-15,3-1-1 16,-2 1-8-16,-7 4-1 16,-9 7-7-16,-3 5-11 15,0 0-15-15,0 0-77 0</inkml:trace>
  <inkml:trace contextRef="#ctx0" brushRef="#br1" timeOffset="67705.6326">4880 6309 195 0,'-3'0'30'16,"3"0"-13"-16,0 0-5 0,0 0-2 16,0 0-6-16,0 0-3 15,0 0 0-15,0 0-2 16,0 0-6-16,0-3-7 15,3 0-9-15,7-6 23 16,4-1-2-16,-1-6 6 16,-1-1 14-16,-4 6-15 15,-8 6-1-15,0 3 18 16,0 1-6-16,-5 1-13 16,-4 0 12-16,-4 0-6 15,-1 1-6-15,-2 10 2 16,7-4-3-16,3 0 3 0,6-7-2 15,0 0-1-15,0 0-4 16,0 0 0-16,0 0-9 16,0 0 3-16,0 0 4 15,0 0 6-15,0 0-1 16,0 0-24-16,0 4-59 16,0 11-8-16</inkml:trace>
  <inkml:trace contextRef="#ctx0" brushRef="#br1" timeOffset="68335.8338">3640 7553 35 0,'-3'0'102'16,"3"0"-95"-16,0 0-7 15,0 0-11-15,3 0 3 16,9-2 4-16,0-11 4 0,3-6 23 16,4-5-20-16,-4 1 1 15,-3-1-2-15,-3 7 2 16,-6 6 4-16,-3 8 0 15,0 0 4-15,0 3-11 16,0 0 11-16,-6 6 1 16,-3 10-13-16,0-1 0 15,2-4 0-15,7-4 0 16,0-1-8-16,0-1-12 16,0 3-12-16,0-2-38 15</inkml:trace>
  <inkml:trace contextRef="#ctx0" brushRef="#br1" timeOffset="69137.3469">10594 2019 111 0,'9'-14'7'0,"-9"9"7"0,0 5 16 15,0 0 13 1,-3 0-1-16,-9 0-4 0,-4 6-31 16,-4 7-5-16,-2-1 3 15,-2 1 0-15,2 0-5 16,2-1-5-16,-2 0 5 15,6-4-8-15,5-1 2 16,2-3-1-16,6-3-4 16,3 1 11-16,0-2-18 15,0 2 7-15,0 0 11 16,0-1 10-16,-6 2-1 16,-4 3-5-16,-7 6-4 0,-11 5-5 15,-11 6-1 1,-1 4-15-16,7-5-9 0,8-6-43 15,12-8-1-15,12-6 22 16</inkml:trace>
  <inkml:trace contextRef="#ctx0" brushRef="#br1" timeOffset="75918.3525">4507 4129 5 0,'-6'-10'23'0,"-3"1"-4"15,1 2-12-15,3 0 3 16,0-1 25-16,2-1 0 15,0 1-12-15,0 2 2 16,0 0 13-16,0 0-9 16,-3-1-8-16,2 1-7 0,4 1 5 15,-3 1-3-15,3 2-2 16,0 0-2-16,0 1-2 16,0-1 5-16,-3 1-1 15,3 1-2-15,0-2 2 16,-3 0 3-16,3 2-5 15,0-1-1-15,0 1 2 16,0 0-2-16,-2 0-2 16,2 0-4-16,0 0-3 15,0 0-1-15,0 0 0 16,0 0-1-16,0 0 1 16,0 0 1-16,-1 0 0 15,1 0 1-15,0 0 0 0,-2 0 2 16,1 0 2-16,-1 0-2 15,2 0 0-15,0 1-2 16,0 4-1-16,0 2-1 16,0 3 2-16,14 5 1 15,2-1-1-15,-1 3 2 16,3 0-3-16,-3 2-1 16,6 3-1-16,1 0 3 15,0 2 1-15,1 2-4 16,-1 0 1-16,2 3 0 15,-4 1-1-15,-1 1 0 16,5 4 3-16,-6-1 1 0,4 1-3 16,-4 0 0-1,0-6-1-15,3 1 0 0,-6 0 1 16,4-3-1-16,-1 8 1 16,0 3-1-16,-2 2 2 15,-2-1-2-15,2-4 2 16,1 5-2-16,2-3 1 15,-4 1 2-15,6-2-3 16,-2 0 0-16,-4-2 1 16,3 0-1-16,0-5 1 15,0-1-1-15,-3 3-1 16,1-2 1-16,2 1 1 16,0 2 0-16,4 4 2 15,-1 0-3-15,0-2 1 0,-3 0-1 16,0-6 0-16,3 3 2 15,-2-2-2-15,4-1 1 16,-1 8-1-16,3 0 0 16,-1 2 2-16,3 0-2 15,-3-3 0-15,0-2 1 16,1-4-1-16,-1-1 0 16,1-3 0-16,1 0 0 15,-1 0 0-15,2 0 0 16,0 3 0-16,1-1 0 15,-1 1 0-15,-2 1 0 0,1 3-1 16,2 1 1 0,2-1 0-16,0-1 1 0,-2 2-1 15,2 0 0-15,-3-1-1 16,-2 1 1-16,2-3 0 16,-6 0 1-16,3 1-1 15,-5-4 0-15,1 2 0 16,-1-2 0-16,-3 1-1 15,4 0 1-15,-4 1 1 16,4 2 0-16,-4-4-1 16,3 5 0-16,1 2 0 15,-1 2 0-15,1 7 0 16,2 9 1-16,0 8-1 16,-1 5 2-16,0 1-1 15,0-2 0-15,1-6-1 0,-2-2 0 16,-1-5 1-16,-4-4 0 15,0 1-2-15,0-4 1 16,0 0 0-16,-3 0 1 16,7 0 1-16,-2-1-2 15,5-6 1-15,2 0 2 16,-2-5-3-16,1-1 1 16,2-6 1-16,-1 5-1 15,4-1 0-15,-1-3-1 16,4-1 1-16,-4 4-1 15,-1-3-2-15,2 3 2 16,-1-1 0-16,-2 0 0 0,2-3 0 16,-5 1 1-1,5 3-1-15,-1 1 1 0,2 3 0 16,2-4 0-16,3 9-1 16,-2-3 0-16,2-3 0 15,4 0-1-15,-6 0 0 16,5 1 2-16,-3-1-1 15,0-2 0-15,-5-1 0 16,2-1 0-16,-2 1 0 16,-1-1 1-16,-1 2-1 15,-4-2 0-15,2 3 0 16,1-2 0-16,2 4 1 16,1 3-1-16,5-2-1 0,3 5 1 15,0 0 2 1,4 0-1-16,0-2-1 0,2-1 0 15,-3-1 2-15,7-3-1 16,-4 1 0-16,4 1-1 16,-4-2 1-16,0 2-1 15,-2 1-1-15,-1 3 1 16,3-2 1-16,-5 3-1 16,3-1-1-16,2 3 0 15,0 3 1-15,4 6 0 16,2-2 0-16,1 1 0 15,0-2 1-15,-1-3-1 0,-5 3 0 16,2-5 0-16,-3 6-1 16,1-2 1-16,-1 2 0 15,-3 0 1-15,1-7-1 16,-6 0 0-16,-1-6 2 16,0-1-2-16,-2-2 0 15,-1-2 0-15,0 0 3 16,4-1-3-16,-1 0 0 15,3 0 0-15,7 3 1 16,-1-1-1-16,-3 1 0 16,-1-6 0-16,-5 1 2 15,-7-5-2-15,-4-1 0 16,-1-6-2-16,-3 2 4 16,-2-3-4-16,-2 3 2 15,5-3 0-15,2 8 0 0,7 7 2 16,2 1-2-16,3 7 0 15,4 0-3-15,-4 4 3 16,0-6 0-16,-5-2 0 16,-1-3-1-16,-4-1 1 15,-1-7 1-15,-3 4-1 16,2-1 0-16,-3-2-1 16,0 6 1-16,3 3 0 15,3 6-1-15,-2 1 1 16,2-1-1-16,-3-1 1 15,-2-5 0-15,-1-2 1 16,0-1-1-16,0-4 1 0,-3-3-1 16,1 0 0-16,1 0 0 15,2 5 0-15,5 1 1 16,-3 6-1-16,-1-1 0 16,3 0 0-16,-2 4 0 15,3-1 0-15,-2 1 0 16,2-1 3-16,-2 3-3 15,4-7 0-15,1 4 0 16,-2-8 0-16,-1 0 0 16,1-4 3-16,-5-5-3 15,-1 0 0-15,-7-5 0 16,-6-3 0-16,0-7 0 16,-3 3 1-16,0-7-1 0,-3 0 0 15,3 0 0 1,-3 0-1-16,0 0-5 0,0 0-2 15,0 0-8-15,3 0-9 16,-3 0-17-16,0 0-3 16,0 5-31-16,-20-2-164 15</inkml:trace>
  <inkml:trace contextRef="#ctx0" brushRef="#br1" timeOffset="88981.4039">4200 9903 73 0,'-14'0'26'0,"-8"0"-23"15,-2 0 1-15,0 0 16 16,-3 0-2-16,0 0 9 16,8 0 9-16,1-1-15 15,-3-7 4-15,-1 8-6 16,2-3-2-16,1 3 3 0,4 0-7 16,-3 0-1-1,2 0 2-15,2 0 2 0,-2 11-9 16,1 0-1-16,1 8-4 15,-2 6 0-15,-3 6-2 16,7 1 0-16,-2 4 0 16,4-2 0-16,4 6 0 15,3 1-1-15,3 6 0 16,0 0 0-16,0-2 0 16,12 6 1-16,10-6-4 15,2-2 4-15,4-2-1 16,2-4-2-16,3-5 3 15,3-1-2-15,4-9-5 16,8-5 7-16,3-5 3 16,7-9-1-16,-6-3-2 0,-3 0 0 15,-7-15-10-15,-6-8 10 16,-3-10 6-16,-2-10-3 16,-4-12 8-16,1-11-9 15,-7-8 8-15,-9-2-10 16,-6-2 2-16,-6-3 2 15,-3 9 5-15,-19-2-6 16,-4 11-1-16,-2 8-2 16,-5 11 0-16,0 12 1 15,-1 9 3-15,0 5 3 16,-2 10-7-16,3 0 0 16,0 2-1-16,5 2-5 0,10-3-10 15,3-1-27-15,12-7-77 16</inkml:trace>
  <inkml:trace contextRef="#ctx0" brushRef="#br1" timeOffset="93759.8344">16324 4177 245 0,'2'-14'20'15,"-2"5"-8"-15,0 2 34 16,0 3 9-16,-2 4-17 16,2 0-6-16,0 0-6 15,-1 0-7-15,1 0-1 16,0 0-4-16,0 0-4 15,0 0-10-15,0 19-1 0,0 22-2 16,-2 23 3 0,-1 18 4-16,-1 6-3 0,1-2-1 15,3-3 1-15,0-6 0 16,0-4-1-16,3-5 0 16,10-8-1-16,10-11-2 15,0-5 2-15,9-10-6 16,1-12-2-16,3-13 5 15,1-9-2-15,3-7 4 16,5-27 1-16,3-16-2 16,4-14 2-16,2-18-2 15,-2-7-2-15,-7-7 2 16,-8-1 2-16,-6 7 1 16,-5 14 0-16,-9 20 0 15,-6 20 3-15,-7 18 1 0,-4 14 1 16,0 4-5-16,0 0-2 15,0 8-8-15,0 21 10 16,0 15 2-16,0 12-1 16,0 5 0-16,0 9-1 15,17-2 1-15,2 0 1 16,10-7-1-16,2-9-2 16,9-8 1-16,5-13 0 15,7-13 0-15,1-9 2 16,2-9 0-16,-3-11 2 15,-4-21 5-15,-5-9-1 16,-10-6-3-16,-7-8 3 0,-4-15-4 16,-9-10-3-16,-6-6-1 15,-4 3 1-15,-3 13 0 16,0 12 3-16,0 14 1 16,-7 11-5-16,-5 7-1 15,-5 3-3-15,2 2-5 16,-2 1-4-16,-4-1-24 15,6 3-28-15,-6-3-133 16</inkml:trace>
  <inkml:trace contextRef="#ctx0" brushRef="#br1" timeOffset="94179.5921">16347 3623 245 0,'-6'-4'39'15,"6"4"-38"-15,3 0-1 0,13-2 13 16,13-1-7 0,6-1 9-16,8 1 5 0,5 0 5 15,8 0-1-15,2 3-1 16,9-1 0-16,9-1-11 16,5 2 6-16,4-1-13 15,3-1 2-15,-8-1-3 16,1-1-3-16,-9 1-1 15,-14 0-1-15,-12-1-3 16,-10-3 2-16,-10 1-7 16,-3-5-2-16,-11 0-16 15,-5-4-47-15,-7-3-153 16</inkml:trace>
  <inkml:trace contextRef="#ctx0" brushRef="#br1" timeOffset="94390.2566">17360 3202 289 0,'0'0'17'15,"0"0"-12"-15,3 12 8 16,9 11 17-16,12 9 0 16,-2 6-13-16,8 3-9 15,-2 6 8-15,3 4-16 16,1 2 0-16,-5 4-14 15,0-6-18-15,3-4-38 16,-4-5-115-16</inkml:trace>
  <inkml:trace contextRef="#ctx0" brushRef="#br1" timeOffset="95259.4752">18495 4240 220 0,'-10'-11'1'0,"2"10"12"15,5 1 18-15,2 0-9 16,1 0-7-16,-3 0 6 15,3 0-6-15,-3 1-3 16,0 10 1-16,3 2-4 16,0 5 0-16,0 2-1 15,0 2-5-15,0-5-3 16,3-4-5-16,7-6 4 16,4-5 1-16,4-2 2 15,1 0 3-15,1-19-4 0,-4-5 1 16,-7-1 5-16,-5 1 1 15,-4 4-3-15,0 4-2 16,-6 6 5-16,-11 7 3 16,-8 3-6-16,-1 0-1 15,-4 14-3-15,3 6 1 16,8 2 0-16,7-2-2 16,9-6-3-16,3-4 1 15,0-4 1-15,15-3-2 16,15-3 3-16,1 0 0 15,5-13 0-15,1-9 0 16,-11 0 0-16,-7 4 6 0,-10 7-6 16,-5 6 6-1,-4 5 5-15,0 0-8 0,0 0 7 16,-16 5-5-16,-5 11-5 16,0 1 1-16,4-4-1 15,8-4-1-15,8-4-8 16,1-1-9-16,0 0-16 15,0 0-19-15,6-4-101 16</inkml:trace>
  <inkml:trace contextRef="#ctx0" brushRef="#br1" timeOffset="99363.7687">19808 3869 308 0,'0'-25'20'0,"0"8"-14"16,0 8 2-16,0 8 17 16,0 1-1-16,0 0-5 0,0 0 0 15,0 0-7 1,0 0-1-16,0 0-8 0,2 12 0 15,11 10 7-15,4 10-1 16,6 6 0-16,3 2-2 16,0 3 1-16,6 2-1 15,-4 3-2-15,3 5 4 16,1 4-1-16,0 3-3 16,1 4-4-16,2-2 2 15,1-2 0-15,3-5-1 16,0 2-1-16,2-1 0 15,-2 4 4-15,-2 1-5 16,-1-7 0-16,-8-5 1 16,-2-7-1-16,-3-8 0 0,-5-8 0 15,-6-8 0-15,-4-9-3 16,-4-2 3-16,0-4-6 16,-2-3 0-16,-2 0-8 15,0 0-9-15,0-8-21 16,0-24-130-16</inkml:trace>
  <inkml:trace contextRef="#ctx0" brushRef="#br1" timeOffset="99769.5021">20508 3887 265 0,'-3'-4'22'15,"1"4"-6"-15,1 0 18 16,-1 0-3-16,-2 0-11 16,-6 10-3-16,-7 16 4 15,-5 9-9-15,-4 3-4 16,0 3 4-16,-3 3 0 15,-1 7-5-15,-6 10 0 16,-2 10-1-16,-4 7 1 16,-1 0-5-16,-1-9 1 0,8 1 0 15,1-11 1-15,8-1-4 16,3-6 0-16,6-5 0 16,8-11-2-16,2-8-1 15,4-6-1-15,1-8-4 16,1-7-1-16,-1-1-20 15,-1-6-20-15,-2-2-15 16,0-28-172-16</inkml:trace>
  <inkml:trace contextRef="#ctx0" brushRef="#br1" timeOffset="100277.7989">19511 3320 106 0,'-3'0'145'0,"3"0"-124"16,0 0-21-16,0 0 20 0,17 0-4 15,6 0 3-15,10 0 8 16,8 0-1-16,5 4-3 16,6-2-4-16,9-2-5 15,4 0-2-15,0 0 3 16,-3 0-5-16,0 0-6 15,-8 0 4-15,-2 0-4 16,-5 1-1-16,-3 2 1 16,-4-2-1-16,-2 2-3 15,-3-1 2-15,-4 1-2 16,1-2 0-16,1 3 0 16,-4-2-1-16,3-2 1 15,-3 0 0-15,-6 0-1 0,-5 0-1 16,-7 0-8-16,-8 0 3 15,-3 0-9-15,0 0-14 16,0 0-39-16,0 0-62 16</inkml:trace>
  <inkml:trace contextRef="#ctx0" brushRef="#br1" timeOffset="100532.5945">20450 2992 290 0,'-3'0'11'0,"3"0"0"16,0 0 12-16,0 0-16 15,0 0-7-15,0 4-2 16,3 15 2-16,13 7 9 16,7 5 1-16,2 4 0 15,5 3-4-15,1 1-2 16,3 3 0-16,1 1-4 15,2 0-4-15,-10 6-3 16,0 3-16-16,-4 3-9 16,-2 5-65-16</inkml:trace>
  <inkml:trace contextRef="#ctx0" brushRef="#br1" timeOffset="101259.0901">20626 4789 68 0,'9'-2'142'15,"-5"0"-127"-15,4-1 27 16,0 1 7-16,-2 0-16 15,4-1 1-15,0 3-8 16,0-1-6-16,2 1-10 16,1-2 1-16,0 2-2 15,-1 0 0-15,2 0 2 16,6 0-4-16,-4 0-1 16,7 0 3-16,0 0-2 15,2 0-3-15,1 2 2 16,3-2-2-16,4 1 0 15,-5-1-1-15,2 0 1 16,-2 0-4-16,-3 0 2 0,1 0-2 16,-10 0 0-16,-3 0 1 15,-2 0-1-15,-3 0 1 16,-8 0-1-16,3 0-1 16,-3 0-1-16,0 0-4 15,0 0-8-15,0 0-2 16,0-1-27-16,0-8-49 15,-10-1-54-15,1-2-49 16</inkml:trace>
  <inkml:trace contextRef="#ctx0" brushRef="#br1" timeOffset="101807.8406">20989 4501 101 0,'0'0'123'0,"0"0"-116"16,0 0 19-16,0 0 11 15,0 0-20-15,0 0-4 16,0 0 1-16,0 0-2 16,0 0-5-16,0 5-3 15,0 6 12-15,0 1-5 16,3 2 2-16,4 2-2 15,-4 2 2-15,0-1-3 16,-2 1 0-16,-1 6 2 16,2 2-3-16,-2 4-1 0,0-1-1 15,0-1-3-15,1-2 0 16,-1 0 0-16,2-3-1 16,-2 1 0-16,1-2-1 15,2-2 0-15,0-1-1 16,0-2 0-16,0 0 3 15,-2-1-2-15,1-2-2 16,-1-3 0-16,1-3 0 16,-2 1 0-16,0-3 0 15,0-3-1-15,0-2 2 16,0-1-1-16,1 0 1 16,-1 0-1-16,2 0 0 0,-2 0-2 15,0 0 0-15,0 0 2 16,0 0-4-16,0 0 3 15,0 0 1-15,0 0-3 16,0 0-2-16,0 0-5 16,0 0-13-16,1 0-22 15,2 0-61-15,1-4-143 16</inkml:trace>
  <inkml:trace contextRef="#ctx0" brushRef="#br1" timeOffset="108503.483">21770 4269 31 0,'-2'3'45'16,"2"-2"-20"-16,0 1 2 15,0-2 10-15,0 1 1 16,10 3 1-16,9 1 1 15,14-3-9-15,12-2 0 16,13 0-4-16,9-7-6 16,7-10-3-16,6-5-1 15,1 0-7-15,-4 3-2 16,-7 0-4-16,-19 8-1 0,-11 2-3 16,-19 2 0-16,-8 4-4 15,-9 2-5-15,-4 1-10 16,0 0-15-16,-6 0-61 15,-19 0-100-15</inkml:trace>
  <inkml:trace contextRef="#ctx0" brushRef="#br1" timeOffset="108752.5023">22119 3961 340 0,'-1'0'6'0,"1"0"-6"16,0 0 8 0,0 22-5-16,11 14 1 0,8 16 6 15,1 6 4-15,6 7-6 16,-4-5-4-16,4-6-4 16,-1-5 0-16,2-9-1 15,-7-4-1-15,-1 1-9 16,-3-4-9-16,-4-7-25 15,-2-5-83-15</inkml:trace>
  <inkml:trace contextRef="#ctx0" brushRef="#br1" timeOffset="109690.2005">23258 3645 99 0,'3'-3'121'0,"-3"3"-103"15,0 0 19-15,0 0 11 16,0 0-16-16,0 0-10 16,0 0-10-16,0 9-7 15,0 11-5-15,0 11 18 16,1 7-8-16,6 6-1 16,1 3-6-16,-2 7 3 15,0 5-1-15,-5 5-1 16,1 5-1-16,-2 2 4 15,0 5-3-15,0-3-2 16,0-5 0-16,-5-9 4 16,1-8-6-16,-2-9 0 0,0-7 1 15,-1-8 0 1,2-7-1-16,1-5 2 0,0-6-2 16,4-7 0-16,0 1 0 15,0-3 0-15,0 0 0 16,0-14-3-16,7-12 3 15,6-7 0-15,3-3 2 16,7 1-2-16,2 1 0 16,2 2-2-16,6 4-2 15,-2 3 4-15,6 5 0 16,2 2 0-16,2 4 0 16,-1 3-2-16,-2 6 2 15,0 3 0-15,-2 2 0 0,-1 0 0 16,-4 2-1-1,-2 12 1-15,-2 2 2 0,0 4-1 16,-2 4 3-16,-1 1-3 16,-4 0-1-16,-1 2 1 15,-1-2 1-15,-8 3-1 16,-1-1 3-16,0 1-3 16,-3 3 1-16,-5 1 0 15,-1 2 0-15,0 0-1 16,0-1 3-16,-11-3-3 15,-4 0 1-15,-5-3 0 16,-2-4 1-16,-4-2 1 16,1-5-3-16,-2-6 1 15,1-5 3-15,-4-3-2 0,-2-2 1 16,-3 0-3-16,-7 0 0 16,-1-7 0-16,-1-2-1 15,4-2 0-15,0 0 0 16,7 0 0-16,5 2 0 15,6-1 0-15,5 1-1 16,5-2-3-16,-3 2 0 16,6-3-2-16,1 4-13 15,1-3-14-15,7 4-45 16,0-4-55-16</inkml:trace>
  <inkml:trace contextRef="#ctx0" brushRef="#br1" timeOffset="111135.2675">25434 3994 217 0,'0'-9'59'0,"-1"-3"-27"0,1 5 7 16,-2 2 0-16,1 4-13 15,1-2-4-15,0 3-3 16,0-2-5-16,0 1-5 15,0 0-2-15,0 1-1 16,0-2-3-16,0 2-3 16,16 0 4-16,10 0 1 15,5 4-1-15,5 7 0 16,7 2-1-16,6 2 1 16,3-2 0-16,3 1 1 15,-4 0-1-15,-3 0-3 16,-3-1 2-16,-1 0-3 15,-3-1 0-15,-1-2-2 0,0-1 2 16,-2-1 2-16,-7-1-2 16,-3 0 1-16,-5-3 0 15,-10 0-2-15,-4-2 1 16,-6-2 0-16,0 0 0 16,-2 0 1-16,-1 0 2 15,0 3-3-15,-8 4 1 16,-15 3 1-16,-8 1 0 15,-3-2-1-15,-4 0 0 16,0-1 0-16,-1 2 1 16,-1-3-2-16,4 3 0 15,1-1-2-15,7 0 2 0,3 0-2 16,8-4-2-16,7-1 2 16,4 0-2-16,4-4-7 15,2 0-7-15,0 3-3 16,0 3-16-16,-3 1-13 15,3 4-30-15,0 2-107 16</inkml:trace>
  <inkml:trace contextRef="#ctx0" brushRef="#br1" timeOffset="111489.5177">25610 4629 235 0,'0'0'63'0,"0"0"-58"16,9 0 1-16,13 0 13 16,4 0-7-16,10 0 7 15,2 0-2-15,4-1-5 16,3 1 1-16,3 0-2 15,1 0 0-15,-3 0-5 16,3 0 1-16,-2 0 0 16,0 0-2-16,0-3 0 0,-1-1 0 15,-4 1 0 1,-2-3-5-16,-6 1-1 0,-4 1-1 16,-6 4-2-16,-3 0-11 15,-3 0-7-15,-5 0-36 16,-1 0-60-16</inkml:trace>
  <inkml:trace contextRef="#ctx0" brushRef="#br1" timeOffset="112223.3881">27416 3578 189 0,'0'-5'34'16,"0"3"-19"-16,0 1 27 16,0-1 0-16,0 2-14 15,0 0-1-15,0 0-1 16,0 0-7-16,0 0-9 16,0 0-3-16,0 0-3 15,0 3-3-15,0 18 4 16,0 8 6-16,0 11 2 0,0 4-6 15,-2 2 5-15,-1 7-5 16,-2 0 1-16,1 0-1 16,-1 1 2-16,0 1-2 15,3 4-2-15,2 2-2 16,0 2 0-16,0 0 1 16,-1-2 3-16,-1-5-2 15,1-3 0-15,-1-3 0 16,1-1-2-16,1-4-2 15,-2-4-2-15,2-3 1 16,0-7 0-16,0-4 0 16,0-7 0-16,0-7 2 0,0-4-4 15,0-3 2-15,0-5-3 16,0 3-3-16,0-4-6 16,0 0-9-16,0 0-19 15,0 0-56-15</inkml:trace>
  <inkml:trace contextRef="#ctx0" brushRef="#br1" timeOffset="113573.9766">16684 7036 258 0,'0'7'29'16,"0"-7"-29"-16,0 1 12 16,0 2 5-16,0 7-9 0,0 3 2 15,0 13 19 1,3 8-1-16,6 8-8 0,3 9-4 15,3 4-5-15,1 0-2 16,4 0-4-16,2-4-1 16,5 0-2-16,-5-9 0 15,4-2 0-15,-6-10-1 16,3-8 0-16,-5-8 0 16,0-7 0-16,0-7 2 15,2 0 2-15,6-9-1 16,7-20 2-16,-1-15-6 15,7-14 1-15,1-16-1 0,1-9-4 16,-5-4 1-16,0 5 3 16,-8 17 2-16,-4 21-2 15,-12 20 1-15,-7 13 1 16,-3 9-1-16,-2 2-1 16,0 0-3-16,3 18-5 15,3 15 3-15,8 19 5 16,8 7 1-16,5-2 0 15,-1 5 2-15,3-9-1 16,-3-6-1-16,3-10 0 16,-8-8-1-16,3-10 1 15,-4-8 2-15,-1-8 0 16,0-3 4-16,-2 0-2 16,0-4 6-16,1-21-2 15,-4-11 3-15,2-15-2 0,-6-18-7 16,-1-10-2-16,1 1-1 15,-6 6 0-15,-1 12 1 16,-3 15-1-16,0 12 0 16,0 6-1-16,-17 1-1 15,-1 4-18-15,-5 0-10 16,-7 3-68-16,-6 1-247 16</inkml:trace>
  <inkml:trace contextRef="#ctx0" brushRef="#br1" timeOffset="113977.5118">16515 6544 175 0,'-1'-7'134'16,"1"3"-131"-16,0 1 2 16,8-5 9-16,14-2-5 15,17-2-1-15,10 2 5 16,13 2-1-16,9 3 6 0,1 1-5 16,2 3-1-16,-2 1-2 15,-3-1-1-15,5-2 1 16,-1 3-3-16,0-2-2 15,-6 2-5-15,-7-2 1 16,-5 0 0-16,-10-1-1 16,-9 0 0-16,-5 2 0 15,-4-3-4-15,-4 3-1 16,0-3-8-16,-10 2-6 16,0-2-18-16,-6-2-13 15,-7 3-14-15,0-10-86 16</inkml:trace>
  <inkml:trace contextRef="#ctx0" brushRef="#br1" timeOffset="114179.9774">17558 6176 303 0,'-1'0'19'16,"1"0"-17"-16,0 0 1 15,4 2 2-15,16 8 2 16,2 11-1-16,1-1-1 15,-1 5 0-15,2 5-3 16,-5 1-2-16,6 8 0 16,5 5-7-16,5 7-6 15,2-1-22-15,5 3-69 16</inkml:trace>
  <inkml:trace contextRef="#ctx0" brushRef="#br1" timeOffset="114414.1788">18629 7153 328 0,'8'0'63'0,"4"0"-41"15,0 0-18-15,1 0 13 16,1 0-11-16,-5 4 1 15,0 2-7-15,2 3-1 16,-2 2-7-16,1 1-14 0,0 0-27 16,-4-7-186-16</inkml:trace>
  <inkml:trace contextRef="#ctx0" brushRef="#br1" timeOffset="114989.0796">20324 6555 294 0,'5'-19'33'16,"-5"13"-29"-16,0 6 6 16,1 0 2-16,12 19-10 15,4 9 21-15,8 9-5 16,8 5 2-16,3 4-1 15,9 8-5-15,4 2-1 16,3-1 1-16,-1-4-4 16,-6 1-1-16,-3-10-3 15,-4-3-2-15,-3-2 1 16,-4-4-3-16,-3-4-2 16,-4-3-1-16,-1-5-5 0,-6-6-8 15,-5-7-19-15,-2-8-47 16,3 0-127-16</inkml:trace>
  <inkml:trace contextRef="#ctx0" brushRef="#br1" timeOffset="115251.3468">21064 6512 308 0,'-9'0'55'0,"-5"0"-27"15,-15 21 8-15,-5 16-22 16,-7 8-1-16,1 8-3 0,-1 8-1 16,-4 8-1-1,-1 3-1-15,-6 4 0 0,-3-5-2 16,0-4-1-16,5-5-3 16,9-4-1-16,11-11 0 15,10-6-7-15,8-8-5 16,6-10-22-16,6-2-58 15,0-14-172-15</inkml:trace>
  <inkml:trace contextRef="#ctx0" brushRef="#br1" timeOffset="115560.7857">21336 7369 349 0,'0'1'98'0,"0"-1"-96"16,0 3 3-16,3 2-4 16,3-1 2-16,4-1-3 15,10 4 7-15,3-1 2 16,7 0 0-16,5-2-6 15,-3-1-1-15,1-3-1 0,-1 0-1 16,-7 0-3 0,-3 0-2-16,-7-13-8 0,-4-3-6 15,-6-7-47-15,-5 0-179 16</inkml:trace>
  <inkml:trace contextRef="#ctx0" brushRef="#br1" timeOffset="116116.3874">20470 6100 132 0,'-3'-3'50'0,"2"3"6"0,1 0-9 16,0 0-16-1,0 0-17-15,0 0-6 0,0 0-6 16,9 0 5-16,15 3 25 16,8 8-3-16,17-3-6 15,3-2-4-15,7 1-1 16,1-2-1-16,0-1-2 15,-2-2-10-15,6-1 3 16,5-1-6-16,-4 0 1 16,3 0 0-16,-12 0-3 15,-5 0 1-15,-9 0-1 16,-9 0-1-16,-10 0 0 0,-6-1-5 16,-5 1-5-16,-8 0-2 15,-2 0-15-15,-1 0-46 16,2 0-141-16</inkml:trace>
  <inkml:trace contextRef="#ctx0" brushRef="#br1" timeOffset="117051.3684">21293 5826 57 0,'0'-4'134'0,"0"4"-115"15,0 0 14-15,0 0 6 16,0 0-16-16,1 0-10 16,8 0-7-16,5 7 5 15,2 8 13-15,5 1-5 16,3 3-3-16,-1 1-2 15,0 4-2-15,-5 2-7 16,3-3-5-16,-8 5 0 16,2 0-8-16,-4 0-13 0,-5 2-14 15,-6-5-86-15</inkml:trace>
  <inkml:trace contextRef="#ctx0" brushRef="#br1" timeOffset="117831.8267">22498 6758 207 0,'-3'-6'97'16,"2"5"-67"-16,1 1 15 15,0-2 3-15,0 2-26 16,0 0-6-16,0 0-3 16,0-3 0-16,8 2-3 15,11-2-4-15,9 0-2 16,8-1-1-16,10 4-2 15,7 0 4-15,3 0-4 16,1 0 1-16,1 0 3 16,-6 0-5-16,-6 0 0 0,-4 0 0 15,-12 0-10-15,-14 0-5 16,-11-1-10-16,-5-1-64 16,-2-3-205-16</inkml:trace>
  <inkml:trace contextRef="#ctx0" brushRef="#br1" timeOffset="118058.0295">22831 6412 253 0,'-5'0'51'16,"4"10"-45"-16,1 18 7 0,0 12 25 15,0 7-16-15,1 9-2 16,13 1 0-16,-5 6-11 15,1 7-1-15,-1-2-3 16,-5-1-5-16,-1 3 0 16,-3-11-9-16,0-1-9 15,0-10-33-15,5-14-96 16</inkml:trace>
  <inkml:trace contextRef="#ctx0" brushRef="#br1" timeOffset="118821.3782">23835 6316 352 0,'0'-4'32'0,"0"4"-32"16,0 0 7-16,0 0 3 15,0 8-10-15,0 21 16 16,0 12-1-16,0 13-1 16,0 1-5-16,3-2 2 15,1 1 4-15,1 1-5 16,-1-3-2-16,1 3-3 16,-5-1 3-16,0-6-6 15,0-6-1-15,0-8 0 16,0-9-1-16,0-12-3 15,-5-2 0-15,5-7-4 0,0-4-1 16,0 0 6 0,0-9-1-16,0-15 1 0,5-5-5 15,8 0 7-15,5 2 2 16,5 2-2-16,6 2 0 16,7 1 0-16,3 4-2 15,0 8 2-15,-3 7 0 16,-4 3 0-16,-5 0 3 15,-2 14-1-15,-2 4-1 16,-7 7 3-16,2-1-3 16,-1 1 3-16,-4-3-4 15,-2 0 1-15,-2-1 1 16,-6 5-1-16,-3-1-1 16,-2 2 3-16,-19 5 3 0,-7-1-3 15,-4 0-1-15,-1-4 0 16,2-2 0-16,0-7 0 15,-5-2-1-15,-3-5-1 16,-3-4 0-16,4-5-1 16,3-2-5-16,5 0 0 15,7-3-10-15,5-4-27 16,7-3-93-16,8-2-168 16</inkml:trace>
  <inkml:trace contextRef="#ctx0" brushRef="#br1" timeOffset="119986.258">26984 6656 288 0,'3'-6'20'16,"-3"6"0"-16,0 0 32 0,0 0-16 16,0 0-14-16,0 0-1 15,-3 0 3-15,-16 0-5 16,-17 6-10-16,-12 4-6 16,-7 3-1-16,-3 3 0 15,0 1-2-15,0 3-2 16,-3 2 0-16,1-2 2 15,7 0 0-15,6-2 1 16,11-1-2-16,8-2 2 16,10-6-1-16,4-6 0 15,10 4-1-15,4-7-1 16,0 1-1-16,0 5-6 0,3 3 8 16,13 5 1-16,8 5 2 15,6-1-2-15,7 3 2 16,3-2 2-16,2-5-3 15,1 2 5-15,-1-3-5 16,-1-2 4-16,-1-2-3 16,-3 1 4-16,1-1-4 15,-3-3 1-15,-2 2-3 16,-3 0 0-16,-3-3-9 16,-8-1-1-16,-8-1-9 15,-8-1-21-15,-3 2-60 16,-20 3-135-16</inkml:trace>
  <inkml:trace contextRef="#ctx0" brushRef="#br1" timeOffset="120277.7248">26313 7285 302 0,'15'5'6'16,"9"0"32"-16,1 0 12 16,8 1-26-16,3-1-3 15,3 1-5-15,4-1 4 16,1 1-7-16,-2-1-5 16,3-1-2-16,-5 0 3 0,-2 2-6 15,-2-5-3-15,-5 7 0 16,-3-1-6-16,2 0-1 15,3 3-11-15,10-5-13 16,9-5-64-16,8-3-264 16</inkml:trace>
  <inkml:trace contextRef="#ctx0" brushRef="#br1" timeOffset="120750.5154">27960 6879 304 0,'-2'-1'7'15,"2"1"7"-15,0 0 1 16,0 0-7-16,0 0 8 15,14 0 9-15,8 8-3 16,7-4-1-16,5 1-3 16,3 0-3-16,6-4 0 15,-1 2-4-15,-1-3 0 16,-3 0-9-16,-3 1-1 16,-3-1-1-16,-2 0-3 15,-1 0-2-15,-1 0-6 16,-2 0-9-16,-3 0-26 15,4 0-129-15</inkml:trace>
  <inkml:trace contextRef="#ctx0" brushRef="#br1" timeOffset="121087.2199">28874 6634 365 0,'0'0'13'0,"0"0"-8"15,0 0-1-15,0 9-3 16,0 9 14-16,0 8 1 16,0 4 2-16,2-1-3 0,-1 5-4 15,2 2-6-15,-1 1 6 16,1-1-6-16,0 1 0 15,2-5-2-15,-2-6 2 16,0 6-3-16,0-4-2 16,-1 1 1-16,1-3-2 15,0-1 1-15,0-3-8 16,-1-3-3-16,-1-5-9 16,-1-3-19-16,0-3-83 15</inkml:trace>
  <inkml:trace contextRef="#ctx0" brushRef="#br1" timeOffset="123899.8885">15451 3559 216 0,'13'-6'39'0,"-10"3"-38"16,-3 3 15-16,0 0 14 15,0 4-16-15,0 13-3 16,0 10 4-16,3 9 11 0,4 11-9 16,-1 8-6-1,-2 11-3-15,2 11 8 0,-3 12-7 16,-3 18-2-16,0 13-3 15,0 5 1-15,0 3-3 16,0-2-1-16,0-2-1 16,7-3 0-16,3 4 0 15,-1-1 2-15,0 0 0 16,-1 2 1-16,0 7-3 16,-3 3 2-16,1 1-1 15,0-3-1-15,1-6 0 16,2-8-2-16,3-8 1 15,3-3 1-15,-3-5 0 16,-3-5 0-16,-4-1 2 16,-3 9-1-16,-2 0 0 0,0 2-1 15,0-8 0-15,0-7 1 16,1-4-3-16,1-7 1 16,-2-2 1-16,0-12-1 15,0-9-1-15,0-16 1 16,0-20-6-16,0-6-2 15,0-14-11-15,1-4-16 16,6 0-26-16,-1-12-100 16</inkml:trace>
  <inkml:trace contextRef="#ctx0" brushRef="#br1" timeOffset="125767.204">16038 3037 160 0,'36'-31'28'0,"3"4"-14"16,4 0 27-16,-6 7 5 0,-4 5-12 16,-6 6-3-16,-9 4-8 15,3 4-12-15,-5-1-3 16,3 2-2-16,10 0-1 15,7 0 5-15,10 0-7 16,9 0 2-16,9-7 1 16,8-2 1-16,3 0-4 15,2 2 1-15,-2-2-1 16,-3 6 1-16,-4 2-4 16,-6 1 0-16,6 0-2 15,5 0 2-15,10-2 0 16,7-2 0-16,7-5 0 15,3 3 2-15,6 0 0 0,-3 2-1 16,2-2 0 0,8 2 5-16,3 1-3 0,5-3-1 15,4-2-2-15,5-2-1 16,-2-1 0-16,5 1 1 16,-9-2 0-16,-8 6 0 15,-9 5 0-15,1 1 1 16,-5 0 1-16,1 0-1 15,4 4 0-15,-2 6-1 16,4 0-1-16,8-2 1 16,9-1 0-16,4-4 1 15,2 1-1-15,-1 1 0 16,3 2 0-16,-2 0 0 16,4 1 4-16,5-1-4 0,-1-3 0 15,2-1 1-15,-2 2-1 16,-7-2 0-16,-6 3 2 15,1-1-2-15,-6 0 3 16,3 1-3-16,2 0 0 16,1-1 0-16,-1 0-1 15,4-1-1-15,-3 3 2 16,-2-1 0-16,3 0 1 16,-1 1 0-16,7 0 0 15,1 1 0-15,5 3 1 16,3 2-2-16,-3 4 1 15,4 1-1-15,0 4 2 16,1 0 3-16,9-1-4 0,0-4 3 16,5-4-1-16,4-1-3 15,-1-2 1-15,-5 1 0 16,-4-2 2-16,-1 0-3 16,1 2 1-16,-3-4 4 15,5 1-3-15,-2-1-2 16,-6 2-1-16,-2 1 0 15,-5-3 2-15,-8-3-1 16,3-1 0-16,0 1 2 16,0-4-2-16,2 2 0 15,-3-1 0-15,-3-1-1 16,-3 4 1-16,-6 0 0 0,-2-1 0 16,-1-1 0-16,3-2 0 15,1 0 1-15,0 0-1 16,1 0 0-16,-6-1 0 15,-5-5-1-15,-9 2 1 16,-9 2 0-16,-13-1-1 16,-8 3 1-16,-9-2 0 15,-4 0 0-15,-7 0 0 16,-2 1 1-16,-3-2-1 16,1-2 1-16,0 4 0 15,-4-1-1-15,-1-2 1 16,-8 2-2-16,-6 0 1 15,-9 2-1-15,-9 0 1 16,-6 0 0-16,-5 0-1 0,-4 0-1 16,0 0 1-16,0 0-1 15,0 2 0-15,0 12 2 16,0 10 5-16,-6 7-3 16,-4 9-2-16,3 4 1 15,-3 7-1-15,-3 7 2 16,1 8-2-16,-6 3 1 15,0 6 1-15,-1 6-2 16,-3 7 0-16,5 2 0 16,-1-1-1-16,2-3 1 15,3-5 1-15,-1 1-1 16,2 2 0-16,0 2 3 16,3 6-3-16,2 8 3 0,1 4-2 15,6 4-1-15,0 3 1 16,0-5 1-16,0 0-2 15,2-5 1-15,2 3 3 16,-3-4-4-16,4-4 2 16,-1-1 1-16,1-9-3 15,-2-6 0-15,-3-5 3 16,0 2 0-16,0 0 4 16,0-4-4-16,4 2 0 15,5-2 1-15,2 0-1 16,4 8 1-16,2-1-1 15,6 6-2-15,-4 5 1 16,5 6-2-16,0 2 0 0,1-1 2 16,-1-2-1-16,3-5-1 15,-2-3 2-15,4-5 2 16,-1-11-2-16,0-10 0 16,-1-18-1-16,-2-7-1 15,-5-12-1-15,-2-7 1 16,-8-7-3-16,-2 0-9 15,-1-11-9-15,-4 0-20 16,0 0-66-16</inkml:trace>
  <inkml:trace contextRef="#ctx0" brushRef="#br1" timeOffset="127357.4318">16032 8155 169 0,'-7'0'85'16,"7"0"-71"-16,0-3 5 16,3-1 22-16,27-4 7 15,-1-1-17-15,14-1-9 16,12-3-8-16,16 2-4 15,14-1-3-15,9 2 0 16,9 7 1-16,7 3-2 16,4 0 4-16,6 18-2 15,1 6 3-15,2 2-5 16,3 1 0-16,4 2-4 0,6-4-2 16,4-3 0-16,16-4 0 15,6-10 4-15,13-5 2 16,10-3-5-16,0 0 1 15,-3 0-2-15,-3 0 1 16,-3 0 1-16,-9 0 0 16,0 0 2-16,-5 3-2 15,0-1-2-15,-4-2-2 16,3 0 2-16,-10 0 0 16,-1 0 2-16,0 0-2 15,-1 0 2-15,1 0 0 16,4 0-2-16,-3 0-1 15,1 0-1-15,0 0 2 16,2 0 0-16,5 0 0 0,9 0 4 16,-3 0-1-16,4 0-2 15,-10 0-1-15,-3 0-1 16,-9 6 1-16,-7-3 0 16,-2-2 0-16,2 3 1 15,-4-4 0-15,4 0-1 16,-4 0 0-16,-3-4 0 15,2-3 0-15,-3-1 1 16,-6 1 1-16,3 3 2 16,3 1-1-16,0-4 0 15,1 3-1-15,2 0-2 16,-4 3 0-16,-1 1-1 16,0 0 0-16,0 0 1 0,1 0 0 15,8 0 1-15,6-6 0 16,1-1 0-16,-1-1-1 15,-2-3 1-15,-5 4-1 16,-2 1 0-16,-4 1-1 16,-7 1 1-16,-4 3 0 15,-2 1 0-15,-4 0-1 16,-2 0 0-16,-4-3-2 16,-1-4 3-16,1-5-1 15,4-5 2-15,-2 2 0 16,-1-3 1-16,-9 4-1 15,-3 2 0-15,-3 0-1 16,-9 7-1-16,1 1-1 0,-5 4 1 16,-10 0-1-16,-5 0-1 15,-4 0 0-15,-2 0 2 16,3 0-4-16,-3 0 4 16,0 0-1-16,-3 0 2 15,-3-2 0-15,-1 2 1 16,-4 0 1-16,-1 0 0 15,0 0-1-15,-4 0 1 16,1 0-2-16,-4 0 0 16,-1 0 0-16,4 0 0 15,-2 0 0-15,0-3 0 16,-4 3 0-16,-7 0-2 0,-10 0-1 16,-13 0-7-16,-9 0-21 15,-27 0-40-15,-34 0-194 16</inkml:trace>
  <inkml:trace contextRef="#ctx0" brushRef="#br1" timeOffset="128047.1998">18755 9854 400 0,'12'-19'18'0,"-2"13"-17"15,-9 6 1-15,6 6 6 16,15 16-7-16,8 12 7 0,6 17 4 16,9 5 5-16,4 10-6 15,6 5 1-15,0-3-2 16,6-2 1-16,5-3-1 16,-1-1 3-16,0-7-6 15,-7 1 4-15,-7-5-11 16,-4-7 1-16,-5-3-1 15,-7-9-3-15,-9-10-6 16,-6-11-8-16,-11-9-9 16,-5-2-28-16,-4-20-52 15,0-21-182-15</inkml:trace>
  <inkml:trace contextRef="#ctx0" brushRef="#br1" timeOffset="128287.7313">19577 9990 345 0,'-10'0'34'16,"2"0"-11"-16,2 0 12 15,-5 0-9-15,-3 8-14 16,-15 21-3-16,-5 8-5 16,-17 14 3-16,-13 15-3 15,-11 7-1-15,-6 2-2 16,3-2-1-16,3-4 0 15,14-6-2-15,9-4 1 0,6-8-7 16,11-15-14-16,8-10-19 16,8-18-98-16</inkml:trace>
  <inkml:trace contextRef="#ctx0" brushRef="#br1" timeOffset="128609.3545">18603 9520 318 0,'0'-7'37'0,"6"3"-32"15,17-3 4-15,16 7 25 16,13 0-16-16,13 0 0 15,9 4-7-15,10 7 5 16,1-3-7-16,3 1 5 16,0-4-3-16,-4 3-7 15,-3-2 0-15,-7-2-4 16,-13 0-3-16,-12 0 2 16,-15-1-6-16,-8-2-7 15,-16-1-7-15,-4 0-22 16,-6 0-109-16</inkml:trace>
  <inkml:trace contextRef="#ctx0" brushRef="#br1" timeOffset="128820.4032">19389 9201 327 0,'0'0'56'16,"0"12"-51"-16,10 6-5 15,15 11 14-15,10 7-8 16,5 10-5-16,6 0-1 16,4 1 0-16,3-2 0 15,6 0-13-15,-4-1-12 16,-9 0-27-16,-1 4-147 0</inkml:trace>
  <inkml:trace contextRef="#ctx0" brushRef="#br1" timeOffset="129180.2691">19699 10795 268 0,'-2'0'69'16,"2"0"-61"-16,2 0 1 15,19-2 0-15,14-12-1 16,8-4 2-16,5 3 2 15,1-1-4-15,-4 3 1 16,-5-2-7-16,-9 8-2 16,-4 0-2-16,-14 2-11 15,-5 2-16-15,-7-1-90 16</inkml:trace>
  <inkml:trace contextRef="#ctx0" brushRef="#br1" timeOffset="129398.0045">19948 10424 243 0,'0'0'66'15,"3"7"-64"-15,0 22 11 16,-1 19 30-16,1 12-13 16,0 5-9-16,1-1-8 15,3-3-1-15,3-10-11 0,-4-4-1 16,3-10-4-1,1-6-14-15,0-10-23 0,7-10-65 16,-4-11-164-16</inkml:trace>
  <inkml:trace contextRef="#ctx0" brushRef="#br1" timeOffset="129787.7272">20478 10427 223 0,'0'-3'78'15,"0"3"-49"-15,0 0 21 16,0 0-12-16,0 0-21 16,0 0-6-16,-5 3 0 15,-9 19-2-15,-1 12-7 16,-9 10 3-16,5 7-1 16,-1 7 2-16,1 3-1 15,0 3-3-15,-1-1-2 16,1-4 0-16,0-5 0 15,5-3-5-15,2-10-4 0,5-12-3 16,3-10-7-16,4-8-32 16,0-11-105-16</inkml:trace>
  <inkml:trace contextRef="#ctx0" brushRef="#br1" timeOffset="130177.8949">20575 10842 260 0,'0'0'21'0,"0"0"-21"16,0 0 14-16,0 0-8 16,0 0-4-16,0 0 4 15,1 0 10-15,16 0 7 16,2 0 7-16,10 0 2 16,4 0-7-16,-2 0-8 15,3-7-1-15,2-1 0 16,0 1-4-16,-7 0-6 15,-2-1-3-15,-4 4-3 0,-2 4-1 16,-6-3-3-16,-1 3-8 16,-4 0-12-16,-4 0-38 15,1 0-229-15</inkml:trace>
  <inkml:trace contextRef="#ctx0" brushRef="#br1" timeOffset="130919.8951">22920 9575 325 0,'-25'-14'25'0,"-1"6"-8"0,-3 2 18 16,-7 6-10-16,-1 0-11 15,-7 14-3-15,-3 16-4 16,-4 9 3-16,-1 7-2 16,0 6-6-16,4 2 3 15,2 4 2-15,1-4 0 16,5 1-3-16,5-6-1 15,7 2 2-15,5-6-4 16,2 2 0-16,5 0-1 16,4-1 1-16,5-4-1 15,4-5 0-15,3-4-1 16,0-3 0-16,4-8 1 16,13 0 0-16,7-4 2 0,5 0 2 15,7-3 1-15,6 0-1 16,1-1 1-16,3-6 2 15,4-2-3-15,0-5 3 16,4 2 1-16,-2-3 1 16,2 0-4-16,-3 0 0 15,-6-3-2-15,1-7 1 16,-6-2 0-16,-3 2-1 16,-4 2 1-16,-4 2 0 15,-10-3-1-15,-6 5 0 16,-4 1-2-16,-1-1-1 15,-5 3-6-15,-3-1-3 0,0-2-7 16,0-4-12-16,-14-2-32 16,-5-2-42-16,-11-2-104 15</inkml:trace>
  <inkml:trace contextRef="#ctx0" brushRef="#br1" timeOffset="132397.2087">22232 10225 136 0,'0'0'62'16,"0"0"-33"-16,0 0 35 16,0 0-6-16,0 0-18 0,5-1-4 15,11-8-11 1,7 0-5-16,7-4-4 0,10 1-3 15,5-2-2-15,8-5 1 16,5 4-1-16,7-3-5 16,3 0 5-16,0-1-4 15,-4 5 1-15,-5 2-2 16,-8 2-1-16,-11 5-1 16,-8 2-4-16,-13 3 0 15,-5 0-2-15,-8 0-2 0,-1 0-1 16,0 0-3-1,-2 0-14-15,1 0-22 0,1 0-44 16,-4 3-185-16</inkml:trace>
  <inkml:trace contextRef="#ctx0" brushRef="#br1" timeOffset="133732.9549">23866 9374 265 0,'-3'-3'57'15,"0"-5"-42"-15,3 4 8 16,3-3 9-16,35-9-13 15,11 3 4-15,9-3-4 16,7 1-3-16,3 6 0 16,3 2-6-16,5 1 3 15,1 3-5-15,-7-1-2 16,-8 1-6-16,-9-4-2 16,-19 3-5-16,-13 0-7 0,-17 4-21 15,-4 0-83-15,-21 11-204 16</inkml:trace>
  <inkml:trace contextRef="#ctx0" brushRef="#br1" timeOffset="133979.3424">24272 9369 170 0,'0'37'33'0,"0"12"14"0,8 5 14 16,3 1-13-1,3 0-13-15,4 0-4 0,0 1-9 16,-1 2-6-16,0 0 1 16,-4-1-9-16,-4-3-5 15,0-2-2-15,2-5-1 16,-4 1-3-16,-1-5-3 16,-3-5-8-16,-3-5-8 15,0-4-41-15,0-7-131 16</inkml:trace>
  <inkml:trace contextRef="#ctx0" brushRef="#br1" timeOffset="134533.4918">24872 9801 155 0,'0'0'117'0,"0"0"-102"15,0 0-4 1,0 13 8-16,0 8 9 0,4 6-1 16,5 2 0-16,2 7-9 15,-1 3-1-15,2-4-6 16,1-2 3-16,-1-3-5 16,-1-4 0-16,-2-4-3 15,-5-9-2-15,-1-5-4 16,-3-5 1-16,0-3 0 15,0 0 2-15,0 0 0 16,0-13-3-16,-4-16-5 16,-4-12-2-16,7-11 4 15,1-2 3-15,0 1 3 16,6 10-1-16,6 15 4 16,-2 5 0-16,5 5-1 0,2 2 0 15,2 0-4-15,3 3-1 16,-1 1-1-16,0 3-3 15,1 1-1-15,-4 3-10 16,5 5-22-16,-1 0-64 16,-2 0-176-16</inkml:trace>
  <inkml:trace contextRef="#ctx0" brushRef="#br1" timeOffset="135223.7856">25652 9876 51 0,'-5'0'290'15,"-2"-3"-278"-15,-2-2 31 16,2-4-7-16,-2-10-30 16,0-3-3-16,6-4 0 15,-2-5-2-15,1 4 1 16,-1 8-1-16,-2 4 0 15,-3 11 3-15,-4 4 1 16,-7 1-5-16,-6 30 0 16,-1 11 0-16,-2 11 1 15,6 1-1-15,5-4 0 16,7-2 4-16,3-8-2 0,9-3 0 16,0-7 0-16,0-4-1 15,12-8 6-15,4-3-3 16,5-8-2-16,4-7 2 15,8 0-4-15,3-11 0 16,5-18-7-16,2-6-4 16,-9-1-4-16,-4 7 5 15,-12 9 6-15,-9 8 4 16,-6 9 5-16,-3 3 0 16,0 0 2-16,0 3-7 15,1 16 5-15,5 3 0 16,3 0-3-16,7-5 3 0,3-1-3 15,3-10 1 1,5-3 2-16,1-3 2 0,3-3-3 16,7-19-4-16,2-11-3 15,3 0-4-15,-4 0-8 16,-11 3-10-16,-7 15-18 16,-12 6 33-16,-4 6 10 15,-5 3 8-15,1 0 3 16,-1 0-1-16,0 0-5 15,3 12-4-15,0 3 3 16,4 7 0-16,2 2-1 16,1-4 4-16,1-4-4 15,0-2 6-15,-4-3-4 0,-1-3-2 16,-1-4-3 0,-4 0-2-16,-1-4-6 0,0 0-16 15,0 0-55-15</inkml:trace>
  <inkml:trace contextRef="#ctx0" brushRef="#br1" timeOffset="135403.2224">26083 9579 423 0,'0'0'0'16,"0"0"6"-16,0 0 6 15,8 0-12-15,8 11-2 0,1 0-15 16,5 5-38-16,3-1-243 16</inkml:trace>
  <inkml:trace contextRef="#ctx0" brushRef="#br1" timeOffset="135831.3752">26571 9778 348 0,'-12'4'15'0,"0"21"16"15,2 8 12-15,-2 8-23 16,4 3-8-16,5 0-4 0,2-7-4 16,1-3 0-16,0-6-1 15,0-10-1-15,0-7-1 16,0-4 0-16,0-7-1 15,0 0-3-15,0 0-2 16,0 0-2-16,1-20-10 16,10-12-6-16,7-12 7 15,5-4 4-15,3 4 8 16,1 9 4-16,-3 11 3 16,-4 7 5-16,0 10 5 15,-2 3-8-15,0 4 0 16,-5 0-5-16,-1 6 4 0,0 14-2 15,-3 6 5 1,0 5 3-16,0-1-2 0,-2-6 1 16,-1-2-1-16,-1-9-7 15,-1-2-1-15,1-6-5 16,-4-3-13-16,1-2-20 16,4 0-156-16</inkml:trace>
  <inkml:trace contextRef="#ctx0" brushRef="#br1" timeOffset="136312.9108">27101 9620 341 0,'0'0'76'0,"0"0"-38"15,0 0-4-15,0 0-26 16,0 0-8-16,1 0-1 16,7 0-4-16,2 0-1 15,1 6-6-15,-1 9-22 16,0 1-81-16</inkml:trace>
  <inkml:trace contextRef="#ctx0" brushRef="#br1" timeOffset="136499.316">27218 9865 417 0,'0'22'8'0,"-3"7"1"16,-1 12 14-16,-6 8-7 16,1 1-11-16,-3 2-5 15,-2-5-2-15,2-6-8 16,-2-12-11-16,5-7-27 0,4-19-85 15</inkml:trace>
  <inkml:trace contextRef="#ctx0" brushRef="#br1" timeOffset="136851.9679">27468 9906 338 0,'9'0'4'16,"4"0"34"-16,-2 14 13 15,-4 1-24-15,-1 10-2 16,-2-1-9-16,-2 0-4 16,1-4-8-16,-2-6-4 15,2-6-3-15,-1-5-2 16,2-3-10-16,5-1-7 16,9-20 5-16,4-12-6 0,3 1 4 15,-5 8 16-15,-5 6 3 16,-6 7 12-16,-3 10 0 15,-1 1-8-15,-1 0 0 16,3 8 3-16,1 10-1 16,0 1-2-16,1 0 5 15,1-5 3-15,0-3-4 16,4-3-3-16,4-8-5 16,4 0-6-16,6 0-13 15,2-3-35-15,0-6-117 16</inkml:trace>
  <inkml:trace contextRef="#ctx0" brushRef="#br1" timeOffset="137541.5392">28500 10009 90 0,'-9'-8'14'15,"5"4"14"-15,-2-3 21 16,0 1-20-16,-5-3 17 16,1-6-17-16,-2-1-2 15,-3-3 20-15,0 0-12 16,-3 4-10-16,-1 5-7 0,-1 9-10 16,-5 1-5-16,-2 0-1 15,-3 14 1-15,1 12 2 16,5-2 2-16,6-2 1 15,8-2-4-15,10-5-2 16,0-4-2-16,19-3 0 16,12-1 5-16,8-7 1 15,7 0-4-15,0-7-2 16,0-5-1-16,-8 2 1 16,-8 2 0-16,-11 6 0 15,-7 2 0-15,-3 0 0 16,1 9 1-16,-5 17 2 0,-4 10 1 15,-1 5-2 1,0 7 2-16,0 3-2 0,0 0 5 16,0 1 2-16,0 10 5 15,0 5-3-15,12 6 2 16,5 1-2-16,-2-5-8 16,-1-10-3-16,-3-16 1 15,-6-16-1-15,-5-8-2 16,0-9-2-16,-23-2 3 15,-9-4 1-15,-7-4-2 16,1 0-4-16,1-1 6 16,4-20 0-16,6-2 0 15,8-6 3-15,10-12-2 16,9-6-1-16,0-8-4 16,18 1 0-16,13 1 2 0,6 6 1 15,7 3 1-15,8 3-3 16,0 0 0-16,2-1-1 15,-4 3-1-15,-5 6-11 16,-9 8-12-16,-9 7-11 16,-9 3-41-16,-11 4-216 15</inkml:trace>
  <inkml:trace contextRef="#ctx0" brushRef="#br1" timeOffset="138239.4351">29289 10046 215 0,'32'-29'16'15,"2"13"-4"-15,2 13 19 16,-8 2 4-16,-15 1-7 15,-5 0-6-15,1 15-2 16,3 22 8-16,-2 11-4 16,1 13-3-16,1 3-6 15,1-3 2-15,0-9-8 16,1-2-3-16,-3-8-6 16,-3-5-1-16,-2-4-6 0,-3-7-7 15,-1-9-16-15,-2-8-63 16,0-9-188-16</inkml:trace>
  <inkml:trace contextRef="#ctx0" brushRef="#br1" timeOffset="138548.0787">29576 9575 306 0,'43'-6'29'0,"0"6"-1"16,-4 0 5-16,0 13-13 16,-6 13-14-16,-7 8-2 15,-6 10 1-15,-8 7-1 16,-8 3-2-16,-4 6 5 16,0 2-2-16,0 4 1 15,-14 7-1-15,-6-6 1 16,-7-1 2-16,-3-5-6 15,-3-7-2-15,-1-11 1 16,0 1-1-16,4-11-8 16,5-5-4-16,7-12-25 15,10-11-121-15</inkml:trace>
  <inkml:trace contextRef="#ctx0" brushRef="#br1" timeOffset="138787.9081">30208 9880 205 0,'0'0'69'0,"0"22"-51"16,-9 14 23-16,-10 14 7 16,-6 11-11-16,-5 5-14 15,-1 4-4-15,4-5-9 16,6-6-3-16,4-7-7 0,7-11-3 15,5-6-4 1,5-12-5-16,0-8-14 0,0-11-26 16,0-4-104-16</inkml:trace>
  <inkml:trace contextRef="#ctx0" brushRef="#br1" timeOffset="139094.4137">30125 9708 267 0,'36'-27'9'16,"11"0"-4"-16,5 3 26 15,1 7-12-15,-1 4-10 16,-7 11 8-16,-8 2-3 16,-14 12-7-16,-7 19-2 0,-10 6 0 15,-3 12 3-15,-3 5 5 16,0 1-4-16,0 3 2 15,0 2-3-15,0 3 0 16,0-2 0-16,0-2-2 16,0 0 0-16,0-8-2 15,0 0-4-15,0-7 0 16,-3-6-2-16,-9-6-5 16,-12-2-5-16,-4-8-19 15,-8-7-115-15</inkml:trace>
  <inkml:trace contextRef="#ctx0" brushRef="#br1" timeOffset="139268.1638">30071 10247 326 0,'12'-8'46'16,"16"-3"-41"-16,10 4 20 15,1 1-5-15,4-3-19 16,-1 3-1-16,1-5 0 15,2-4-15-15,-4 0-32 16,-2-7-145-16</inkml:trace>
  <inkml:trace contextRef="#ctx0" brushRef="#br1" timeOffset="139478.1362">30643 9823 241 0,'12'0'58'16,"14"0"-31"-16,14-2 31 16,11 2-17-16,5-3-23 15,0 3-8-15,2-4-1 16,-1 3-7-16,-6-2-2 16,-5-4-7-16,-15 0-16 15,-11 2-48-15,-13-5-213 16</inkml:trace>
  <inkml:trace contextRef="#ctx0" brushRef="#br1" timeOffset="139663.7267">30948 9865 58 0,'-20'38'127'16,"0"12"-81"-16,-2 9 15 15,-1 7-4-15,4 3-17 16,0-1-20-16,5-5-11 15,5-10-9-15,5-8 0 16,4-12-9-16,0-11-9 16,0-11-31-16,4-11-107 15</inkml:trace>
  <inkml:trace contextRef="#ctx0" brushRef="#br1" timeOffset="139896.7935">31393 9876 202 0,'3'18'18'0,"-3"15"34"16,0 9 9-16,0 8-14 16,-4 4-18-16,-8 3-8 15,-3-6-8-15,1-4-7 16,1-9-6-16,-4-4-2 15,2-10-6-15,1-6-14 0,4-9-38 16,6-9-156-16</inkml:trace>
  <inkml:trace contextRef="#ctx0" brushRef="#br1" timeOffset="140241.2373">31380 9719 43 0,'20'-22'237'0,"8"3"-219"16,7 4 16-16,7-3 3 16,1 8-22-16,6 3-6 15,0 2 0-15,-4 5-4 16,-3 0-3-16,-3 7 5 0,-11 8-4 16,-7 7-2-1,-3 0 2-15,-10 7 4 0,-4 3 2 16,-4 6 0-16,0 7 2 15,0 3 0-15,-9 9-3 16,-6 3 0-16,2 3-4 16,-2-1-1-16,0-4 0 15,3-2-2-15,3-5 0 16,3-7-1-16,2-8 0 16,4-6-3-16,0-12-3 15,0-3-7-15,0-9-19 16,0-1-73-16,-11-5-157 0</inkml:trace>
  <inkml:trace contextRef="#ctx0" brushRef="#br1" timeOffset="140443.569">31423 10130 95 0,'15'-5'266'0,"10"-1"-266"16,8 2 9-16,4 1 12 16,4 3-16-16,0 0-5 15,1-4-3-15,0 4-10 16,-1-4-22-16,-3 4-124 0</inkml:trace>
  <inkml:trace contextRef="#ctx0" brushRef="#br1" timeOffset="147085.445">25459 4383 109 0,'-10'3'42'16,"3"-3"-10"-16,2 0 14 16,4 0 6-16,1 0-20 15,0 0-17-15,0 0 2 16,0 0 2-16,0 0 1 15,0 0-3-15,0 0 0 16,0 0-5-16,0 0-3 16,0-4-2-16,1-4-3 0,11-1 1 15,3-1-4 1,-1 1 2-16,2 1-3 0,2 1 3 16,7-1 0-16,7 1-2 15,3-2 0-15,10 0 0 16,4 0 0-16,5-2-1 15,1-1 0-15,-3 0-2 16,-5 3 2-16,-1-2-1 16,-4 2 1-16,-2 1-2 15,-3 0 1-15,-6 1 0 16,-9 0-5-16,-6 3-7 16,-7 4-29-16,-9 0-144 0</inkml:trace>
  <inkml:trace contextRef="#ctx0" brushRef="#br1" timeOffset="150705.5311">10412 5515 3 0,'-3'-1'4'15,"3"-12"20"-15,0 0-6 16,3-5-4-16,3 5 5 15,6-1-8-15,3-1 3 16,4-2-12-16,5-1-2 16,4-4-10-16,11-4-1 0,6-6 5 15,7-6-6-15,8-6-2 16,7-7-7-16,8-2-13 16</inkml:trace>
  <inkml:trace contextRef="#ctx0" brushRef="#br1" timeOffset="154556.3813">4559 10309 19 0,'-3'0'30'0,"-3"0"-21"0,0 0-4 16,2 0 5-16,1 0 4 15,0 0 0-15,-2 1-4 16,1 6-8-16,-4-3-2 15,1 4-1-15,4-2-2 16,-3-1 2-16,3-2-1 16,-3 6-5-16,0 3 1 15,0 0-8-15,0 2-24 16</inkml:trace>
  <inkml:trace contextRef="#ctx0" brushRef="#br1" timeOffset="154773.4333">4377 10475 3 0,'-9'8'6'0,"0"-1"-6"15,2 0-9-15,-2 4 9 16,-2-4 0-16,1 1 0 15,4-1 0-15,-3 0 0 0,4 2 0 16,-2-3 0 0</inkml:trace>
  <inkml:trace contextRef="#ctx0" brushRef="#br1" timeOffset="155802.3981">4076 10651 33 0,'-36'26'15'16,"3"7"-11"-16,-4 7-4 16,-1 5 0-16,-3 5-22 15,-1-2-8-15</inkml:trace>
  <inkml:trace contextRef="#ctx0" brushRef="#br1" timeOffset="161673.9583">4537 5537 4 0,'-27'-45'6'0,"6"1"7"16,-3 7-12-16,5 8-1 15,4 5 0-15,-3 10 0 16,6-1 4-16,1 1-2 16,4-4-2-16,7-8-1 15,0-11-17-15</inkml:trace>
  <inkml:trace contextRef="#ctx0" brushRef="#br1" timeOffset="172899.5382">4893 5010 3 0,'8'-29'28'0,"-5"7"1"15,0 3-13-15,-3 3 12 16,0 7-8-16,0 5-1 16,0 4 7-16,0 0 17 15,0 0-22-15,0 0-9 16,0 0 0-16,0 0 2 15,0 0-2-15,0 0 4 16,-3 0 1-16,-5 0 5 0,-8 0-12 16,-5 13-10-16,-9 10 0 15,-6 6 2-15,-7 10 2 16,-8 8-4-16,-14 10 0 16,-4 7-1-16,-7 5 2 15,-3 4 2-15,-2-2-3 16,2 2 2-16,3-3-2 15,6-6 1-15,9-4-1 16,10-9 1-16,8-6-1 16,4-8 0-16,9-7 2 15,2-7-2-15,4-3 0 16,3-1-2-16,5-2 1 16,-1-2 0-16,1-3-3 15,7-5 3-15,0 0 1 0,3-6-1 16,3 1 0-16,0-1-1 15,3-1 1-15,-3 0 0 16,0 0-2-16,0 3 3 16,0 0 0-16,0 0 0 15,-1 3-1-15,-2 5-5 16,-3 3-1-16,-2-1-1 16,1-1 3-16,4-4 5 15,-3 2 0-15,4-2 0 16,-3 3 1-16,-3 4-2 15,2 6 0-15,-6 2-7 16,0 4 0-16,2-4-1 16,1-6 4-16,4-4 0 0,1-6 5 15,4-5 1-15,0-2 1 16,3 0 2-16,0 0-3 16,0 0-1-16,0 0 0 15,0 0-5-15,0 0-4 16,0 0-12-16,0 0-1 15,0 0 12-15,5-2-9 16,8-13-10-16,2-8-32 16</inkml:trace>
  <inkml:trace contextRef="#ctx0" brushRef="#br1" timeOffset="173259.7968">3770 5718 26 0,'-3'-5'99'0,"0"5"-92"16,-3 0 5-16,0 0-9 15,-6 8 9-15,-3 13-8 16,-1 3 1-16,-1 8 2 16,-2 2 0-16,2 3 0 15,-2 0-1-15,4 4 2 16,-1-2-3-16,2 0-2 15,1-5 1-15,7-5 1 16,3-7-4-16,3-7-1 0,0-3-12 16,3-6 2-1,9-2 5-15,12-4 5 0,7 0 18 16,8-20-6-16,7-14 1 16,9-9-2-16,5-3-6 15,1 1-5-15,6 3-5 16,2 2-10-16,1 5-3 15,-7 0-34-15,1-1-40 16</inkml:trace>
  <inkml:trace contextRef="#ctx0" brushRef="#br1" timeOffset="173889.5205">5408 4501 61 0,'-12'5'15'0,"6"-3"-14"16,0 2 2-16,3-1-2 15,0-1 0-15,3-2 2 16,0 0 8-16,0 0 2 16,0 0-1-16,0 0-12 15,0 0-2-15,0 0 2 16,15-2 9-16,9-12 6 16,12-12 2-16,13-8-6 0,9-13 1 15,12-9-4-15,11-4 6 16,14-1-7-16,2 5 2 15,3 2-8-15,-7 4-1 16,-13 0 2-16,-5 0-2 16,-5 5-1-16,-7 1 1 15,-2 0 1-15,0 5 0 16,-1 1-1-16,-2 5 2 16,-3 4-2-16,-10 7-2 15,-8 5 0-15,-11 5 1 16,-10 5-3-16,-10 3-4 15,-3 4-8-15,-3 0-10 16,0 0-25-16</inkml:trace>
  <inkml:trace contextRef="#ctx0" brushRef="#br1" timeOffset="174227.6614">6478 3620 160 0,'-3'0'11'0,"3"0"-11"16,0 0 0-16,0 0 6 15,0 0-6-15,0 0-7 16,10 0 7-16,11 0 2 0,6 0 3 16,12 0-1-16,10 0-1 15,6 0 4-15,0 0-2 16,-7 0-5-16,-12 0 0 15,-15 0-4-15,-9 0 0 16,-12 0-7-16,0 12 11 16,0 14 0-16,-27 11 19 15,-7 11-5-15,-16 3-8 16,-5-1-5-16,3 1-1 16,4-2-3-16,-1 2-10 15,7-6-18-15,-7-3-79 16</inkml:trace>
  <inkml:trace contextRef="#ctx0" brushRef="#br1" timeOffset="174745.6473">4280 4831 140 0,'-6'-1'43'15,"3"1"-21"-15,3 0-11 16,-3 0-6-16,3 0 2 15,0 0 5-15,0 0-3 16,0 0-2-16,0 0-7 0,0 0 0 16,0 1-13-16,0 17-13 15,9 7 26-15,3 9 14 16,1-1-8-16,1 2-1 16,-1-5-5-16,2-4-1 15,0-3-3-15,-3-4-6 16,-3-6-7-16,6 1-49 15</inkml:trace>
  <inkml:trace contextRef="#ctx0" brushRef="#br1" timeOffset="175030.3431">6024 3391 35 0,'0'14'21'15,"3"9"-21"-15,6 9 17 16,0 10-4-16,3 13 0 15,-3 11 5-15,3 7-8 16,-2 1-10-16,1-5-8 16,5-13-24-16</inkml:trace>
  <inkml:trace contextRef="#ctx0" brushRef="#br1" timeOffset="190552.6333">21524 7198 100 0,'4'-3'33'0,"2"-7"-22"16,-1-3 22-16,4 1 8 15,-6 2-21-15,0 6-16 16,-3 3 3-16,0 1 4 16,0-2 4-16,0 2 4 15,0 0 4-15,0 0-6 16,0 0-5-16,0 0-4 0,0 0-1 15,0 0-4 1,0 0-3-16,0 0-5 0,0 0-19 16,0 0-20-16,-3 0-53 15,-8 3-23-15</inkml:trace>
  <inkml:trace contextRef="#ctx0" brushRef="#br1" timeOffset="192120.3462">20890 7064 108 0,'3'-6'11'0,"-3"6"-7"16,0 0 5-16,0 0 5 0,0 0-4 15,0 0-3-15,0 0 3 16,0 0 8-16,0 0 7 16,0 0-6-16,0 0-9 15,0 0-5-15,0 0-5 16,0 0-5-16,0 0-6 16,0 0 8-16,0 12 1 15,0-3-2-15,0-2-4 16,0 3-19-16,0-1-52 15</inkml:trace>
  <inkml:trace contextRef="#ctx0" brushRef="#br1" timeOffset="192403.028">20890 7064 18 0,'-12'115'51'0,"28"-97"-14"15,5 2-7-15,3-1 4 16,3-3-13-16,3 5-2 16,-5-4-1-16,5-2-1 15,-3-1-4-15,1 0-4 16,1-2-2-16,-7 1-4 16,2-1-3-16,-6 0 1 15,-1-5-1-15,-1 1 0 16,-8-3 3-16,1 0-3 15,-4-4-4-15,-4-1-8 0,-1 0-10 16,0 0-29-16,0 0-136 16</inkml:trace>
  <inkml:trace contextRef="#ctx0" brushRef="#br1" timeOffset="193777.6149">24521 11143 83 0,'-19'0'37'0,"4"0"2"16,4 0 0-16,4 0 0 16,1-4-9-16,2 3-15 15,4 1 2-15,0 0 3 16,0 0-2-16,0 0-7 16,0 0-6-16,0 0-5 15,22 0 0-15,14-3 19 0,11 3-8 16,13 0-5-16,9 0-2 15,8 0 0-15,10 4 2 16,4 8-1-16,7-2 0 16,7 5 0-16,4-1-1 15,5 0 0-15,9-1-1 16,8 0-3-16,8-4 2 16,9-2-2-16,6 0 0 15,5-3-2-15,5 2 0 16,-4 6 2-16,7-5-1 0,3-4 1 15,4 1 0 1,10-4 1-16,-4 0 1 0,-2 0-2 16,-6 0 3-16,-2 0 0 15,0 0 2-15,-1 0-1 16,8-4-2-16,-1 4-2 16,0 0-1-16,-4 0 0 15,-3 5 0-15,0 9-3 16,-3 2 1-16,-4-2 1 15,-2 0-6-15,-11 1 7 16,-4 0-1-16,-12 3 2 16,-12 0 3-16,-7 1 0 15,-5-5-1-15,0-3 2 16,-6 0-4-16,-6-7 0 16,-9 3 0-16,-13 1-3 0,-8-1 2 15,-13-4 0-15,-16 5 0 16,-15-7-2-16,-10 1-2 15,-13-2-11-15,0 0-10 16,-31 0-22-16,-32-2-118 16</inkml:trace>
  <inkml:trace contextRef="#ctx0" brushRef="#br1" timeOffset="194647.4561">24757 11403 6 0,'76'8'29'15,"9"-8"-6"-15,1 3-1 16,5-3 5-16,7 0-2 16,-4 5-2-16,6 1-8 15,8-2-1-15,9 3-3 16,5 1 3-16,9 3-8 0,5-3-4 15,7 2 2 1,5 2 3-16,1 1 7 0,-2 2 2 16,2-2 0-16,-2 0-1 15,2-1 1-15,2-5 1 16,-4 0-5-16,2-2-5 16,-3 0-6-16,-3-1-2 15,-1-3-5-15,4 2 5 16,-1 4-2-16,0-3 0 15,-2 4 2-15,-9-1 1 16,-3-3 3-16,-9 5-2 16,-6 0 2-16,-8-2 2 15,-1 1 0-15,-3 1 1 16,-3 0-2-16,-1 2 2 16,-7-4-3-16,-7 5-3 0,-4-2-2 15,-4 1 1-15,-1-3 0 16,-3 6-3-16,-7-6 3 15,-3 0-3-15,-6 1 3 16,-6-1 1-16,-4-3 1 16,-5 4 1-16,-4-1-1 15,0 3 1-15,-4-4 2 16,0 4-4-16,-1-3 2 16,5 3-2-16,3-8 0 15,0 4-1-15,3-3 0 16,-3 0-3-16,-6 1-2 15,-4-3-8-15,-12-2-18 0,-10 5-53 16,-6-5-92-16</inkml:trace>
  <inkml:trace contextRef="#ctx0" brushRef="#br1" timeOffset="201556.0058">4953 6917 3 0,'0'0'30'15,"0"-5"-30"-15,0 5 4 16,0-1 15-16,0 1 14 15,-3 0-3-15,3 0-5 16,0 0-4-16,0 0-1 16,0 0-3-16,0 0-3 15,0 0 1-15,0 0-1 16,0 0-4-16,0-3 2 16,0 3-4-16,0 0-1 15,0-1-4-15,0 1-3 16,0 0 0-16,0 0-2 15,0-2 0-15,0-3 2 0,6 2 0 16,3-1 1-16,1 1-1 16,4-1 0-16,1 1 2 15,1-5-2-15,5 3 0 16,-3-2 0-16,1-1 5 16,-2-2-5-16,-1 3 0 15,-1 0 0-15,-3 0 2 16,0-1-2-16,1 4 0 15,-1-3 0-15,-1 0 0 16,2-1 0-16,-4 5 1 16,0-4-1-16,0 3 2 0,-6 0 1 15,0 0-3 1,0 4 0-16,-3 0-2 0,0 0 2 16,0 0 0-16,0 0 0 15,3-1 0-15,-3 1 0 16,0 0 0-16,0 0-1 15,0 0-1-15,0 0 2 16,0 0-1-16,0 0 1 16,0 0-3-16,0 0-11 15,0 0-25-15,0 0-94 16</inkml:trace>
  <inkml:trace contextRef="#ctx0" brushRef="#br1" timeOffset="202057.3164">5041 6687 104 0,'0'0'26'0,"0"0"-26"15,0 0 0-15,0 0 2 0,0 0 2 16,0 0-3-16,0 0 0 16,0 0 0-16,0 0 3 15,0 0 2-15,0 0 0 16,0 0-4-16,3 0 3 15,6 3 3-15,-3 6-1 16,7 9 0-16,1 0-2 16,-1 8 5-16,2 2 2 15,0 3-5-15,-3-2-2 16,0 3-1-16,-2-5-3 16,1-5 0-16,-5-6 1 15,-3-4 2-15,0-8-1 0,-3 2 0 16,0-3-2-1,0-3 0-15,0 1-1 0,0-1 0 16,0 0 0-16,0 0-3 16,0 0-9-16,4 0-12 15,-4 0-33-15,3 0-72 16</inkml:trace>
  <inkml:trace contextRef="#ctx0" brushRef="#br1" timeOffset="202283.8044">5050 6577 17 0,'0'-3'0'0,"-3"3"-6"16,3 0-5-16</inkml:trace>
  <inkml:trace contextRef="#ctx0" brushRef="#br1" timeOffset="203423.8">6397 5800 6 0,'0'0'69'15,"0"0"-49"-15,0 0-4 16,0 0-1-16,0 0-3 16,0 0 5-16,0 0 1 15,0 0 0-15,0 0-4 0,0 0-8 16,0 0 4-16,0 0 2 16,0 0-4-16,0 0 1 15,0 0-2-15,0 0 0 16,0 0-3-16,0 0-2 15,0 0 0-15,0 0-2 16,0 0 0-16,0 0-5 16,-3 0-13-16,-4 0-13 15,1 0-67-15</inkml:trace>
  <inkml:trace contextRef="#ctx0" brushRef="#br1" timeOffset="203791.6699">6397 5800 7 0,'-94'-71'37'0,"94"67"-4"16,0 3-20-16,0 0-8 15,0-1-5-15,0 2 4 16,0-1-1-16,6-3 15 16,6 2-4-16,3-1-1 0,3-1-5 15,3-2 5 1,4-4 3-16,-1-2-4 0,0-1 8 16,3-5-1-16,-2 7 1 15,-1-6-8-15,-6 2 1 16,0 4-10-16,-9 0-3 15,1 7 0-15,-7 3-1 16,-3 1-9-16,0-1-2 16,0-4-8-16,-6 0-109 15</inkml:trace>
  <inkml:trace contextRef="#ctx0" brushRef="#br1" timeOffset="204038.3594">6433 5461 118 0,'0'0'0'16,"0"1"-1"-16,0 10 1 15,0 2 4-15,0 5 3 16,9 2 5-16,0 2 6 16,1 3-11-16,1-2 3 15,2-1-1-15,-4 4-7 16,3-1 0-16,-3-1-2 15,0-4-4-15,-3-1-7 16,3-5-7-16,1-3-7 16,-2-4-13-16,-5-7-6 15</inkml:trace>
  <inkml:trace contextRef="#ctx0" brushRef="#br1" timeOffset="222333.796">13065 3938 178 0,'-6'-10'50'0,"-2"-1"-18"16,3 1 7-16,4 7-1 16,1 3-11-16,-4 0-4 15,4 0-6-15,0 0-3 16,0 0-5-16,0 0-7 15,0 9 0-15,0 15 1 16,4 12 4-16,3 8-2 0,0 4-3 16,-1 3 3-1,-3-4-5-15,0 4-3 16,-3 4-1-16,0 5-7 0,0 2-46 16,0 0-96-16</inkml:trace>
  <inkml:trace contextRef="#ctx0" brushRef="#br1" timeOffset="222513.9906">13026 4917 210 0,'0'2'132'15,"0"3"-132"-15,0-3 0 0,3 7 0 16,6 0-7-16,1 4-16 15,4 0-36-15,-5 1-184 16</inkml:trace>
  <inkml:trace contextRef="#ctx0" brushRef="#br1" timeOffset="223196.391">12471 5451 178 0,'0'-3'62'16,"0"-2"-38"-16,0 5 29 16,0 0 2-16,0 0-27 15,0 0-20-15,0 0-4 16,0 10-3-16,0 18 5 15,0 15 5-15,0 20 0 16,0 9-7-16,0 7-2 16,-6 3-2-16,-8-1-4 15,4-4-12-15,1-13-32 16,2-13-46-16,7-22-80 16</inkml:trace>
  <inkml:trace contextRef="#ctx0" brushRef="#br1" timeOffset="223367.7962">12559 5788 95 0,'12'-11'99'15,"7"-1"-81"-15,8-4 32 16,0 0-7-16,4 1-30 16,-1 0-13-16,-3 0-6 15,3 5-1-15,-9 2-16 16,-9 8-32-16,-5 11-95 15</inkml:trace>
  <inkml:trace contextRef="#ctx0" brushRef="#br1" timeOffset="223549.9106">12565 6122 86 0,'25'-12'46'16,"8"-9"14"-16,3-2-18 15,3-2-15-15,-7-1-10 16,0 5-17-16,-8 2-3 16,-8 9-34-16,-4 5 13 15,-5 5-141-15</inkml:trace>
  <inkml:trace contextRef="#ctx0" brushRef="#br1" timeOffset="223781.5586">12538 6400 66 0,'0'0'16'16,"21"-5"7"-16,4-12 12 16,8-5-10-16,6-7-4 15,0 4 5-15,-1-4-10 16,-1 0-2-16,-5 3-14 15,-2 3-5-15,-9 0-10 16,-10-1-4-16,-8 8-32 16,-3 0-14-16</inkml:trace>
  <inkml:trace contextRef="#ctx0" brushRef="#br1" timeOffset="224027.673">12744 6044 132 0,'-3'0'40'0,"3"0"-14"16,0 0-6-16,-3 17-10 15,3 15 2-15,-5 9-1 16,4 8 2-16,-1 5-3 16,2 0 1-16,0-3-4 15,0-6 3-15,3-9-8 16,14-6 2-16,2-11-3 16,4-10 0-16,9-9-1 15,10-6-1-15,6-29 0 0,6-10 1 16,1-12-4-16,-3-5-16 15,-4-4-4-15,-12 0-35 16,-8 8-18-16,-7 2-38 16</inkml:trace>
  <inkml:trace contextRef="#ctx0" brushRef="#br1" timeOffset="224216.3276">13143 5883 83 0,'0'0'24'15,"7"0"-19"-15,12 0 17 16,5-3 21-16,13-10-13 16,2-6 3-16,9-3-6 0,-2-1-7 15,-4 1-13 1,-6 0-7-16,-11 3-12 0,-7 2-10 16,-6 1-29-16,-12 5-46 15</inkml:trace>
  <inkml:trace contextRef="#ctx0" brushRef="#br1" timeOffset="224427.5491">13375 5498 221 0,'-2'0'34'0,"2"0"-29"16,0 15 4-16,0 22 0 16,0 18 4-16,0 21-5 0,2 9 2 15,10 11 6-15,-3 2-2 16,3 6-3-16,-4-9-7 15,5-10-4-15,-1-13-5 16,4-10-5-16,2-20-9 16,0-16-6-16,2-17-22 15,3-9-107-15</inkml:trace>
  <inkml:trace contextRef="#ctx0" brushRef="#br1" timeOffset="224837.9099">13778 5622 138 0,'18'-13'54'0,"4"-2"-26"16,8 2 10-16,-2 0-4 15,5 2-11-15,0 2-3 16,-4 0-6-16,3 0 5 15,-5-1-6-15,-3 3-6 16,-3-2-2-16,-9 3-2 16,-2 3-3-16,-7 3 1 15,-3 0 1-15,0 0 4 16,0 0-3-16,0 0-3 16,0 3 0-16,0 14 0 15,0 11 4-15,0 6 1 0,0 8-5 16,0 3 1-1,-3 4-1-15,-7 1 1 0,1-3-1 16,-2-2 3-16,-2-2-2 16,4-4-1-16,-6-4 0 15,1-4-2-15,1-8-2 16,-3-4-12-16,-1-9-18 16,4-9-66-16,-5-1-147 15</inkml:trace>
  <inkml:trace contextRef="#ctx0" brushRef="#br1" timeOffset="225018.491">13957 5810 114 0,'9'0'48'15,"6"-1"-12"1,4 1 16-16,0 0-13 0,4 0-4 16,0 1-13-16,6 11-3 15,-2 1-19-15,4-1-1 16,5-6-10-16,0-6-4 15,-4 0-11-15,-3-9-36 16,-8-13-88-16</inkml:trace>
  <inkml:trace contextRef="#ctx0" brushRef="#br1" timeOffset="225206.8697">14382 5670 121 0,'18'-10'42'16,"6"-5"-17"-16,6 0 16 0,10 0-5 15,2-3-3-15,10 0-3 16,-1 0-1-16,-2-2-23 16,-7 2-6-16,-11 1-10 15,-7 3-3-15,-14 1-2 16,-6 3-1-16,-4 2-62 16,-2-5-78-16</inkml:trace>
  <inkml:trace contextRef="#ctx0" brushRef="#br1" timeOffset="225476.0606">14636 5236 119 0,'-3'-9'112'0,"3"6"-89"15,0 2 0-15,0-1 17 0,0 2-18 16,0 2-19-16,6 22 19 16,7 14-1-16,-4 13-6 15,6 11-4-15,-3 5-3 16,0 10-1-16,1 0-4 15,-2-4 0-15,-2-6 2 16,1-6-1-16,-7-4 2 16,1-2-5-16,-2-5 1 15,-1-4-2-15,-1-8 0 16,0-15-4-16,0-4 2 16,0-6-5-16,-10-6-11 15,-6-3-57-15,-3-4-175 0</inkml:trace>
  <inkml:trace contextRef="#ctx0" brushRef="#br1" timeOffset="225604.7769">14539 5934 199 0,'0'-11'21'16,"6"1"-18"-16,16-2 16 16,5 0-1-16,6 2-18 15,-4 2-3-15,0 6-52 16</inkml:trace>
  <inkml:trace contextRef="#ctx0" brushRef="#br1" timeOffset="228858.4157">12538 7061 171 0,'1'0'0'16,"4"0"7"-16,7 0-2 16,-3 3 10-16,0 7-1 15,4-4 3-15,-2 4-5 16,1-1 3-16,-2-3-7 16,-1 1-7-16,-6-1-1 15,1 3-7-15,-2 3-24 0,-2 9-126 16</inkml:trace>
  <inkml:trace contextRef="#ctx0" brushRef="#br1" timeOffset="229181.355">12483 7535 17 0,'7'0'164'0,"2"-11"-163"16,2-3 5-16,5-2 2 15,-4-1-8-15,3 1 0 16,-6 6 0-16,-6 5 0 16,0 5 0-16,-3 0-1 0,0 23 1 15,0 18 26-15,0 13-16 16,0 1-8-16,0-3-1 16,0-9 2-16,3-14-2 15,10-7 1-15,4-7 0 16,2-10 5-16,-1-5-2 15,6 0 8-15,-2-5-2 16,-1-17-5-16,-2-7-3 16,1 0-3-16,-5-9-4 15,1 0-19-15,-2-3-54 16</inkml:trace>
  <inkml:trace contextRef="#ctx0" brushRef="#br1" timeOffset="229383.5395">12844 7341 177 0,'0'0'41'0,"6"7"-34"15,4 11 24-15,-1 1-7 16,5 4-5-16,-1 2-7 16,-1-3-1-16,0-2-11 15,0-4 0-15,-6-5-6 16,-3-6-11-16,0-5-15 15,-3 0-30-15,0-13-58 16</inkml:trace>
  <inkml:trace contextRef="#ctx0" brushRef="#br1" timeOffset="229555.9777">12980 7263 93 0,'4'-7'57'0,"-1"3"-11"16,-3 4 3-16,3 0-16 15,0 8-19-15,6 15 14 16,6 9 2-16,3 1-11 15,-2 4-17-15,1-2-2 16,-1-4-6-16,-4-5-2 16,-3-9-17-16,-6-9-10 15,-3-5-57-15,0-3-51 16</inkml:trace>
  <inkml:trace contextRef="#ctx0" brushRef="#br1" timeOffset="229780.4779">13220 6878 194 0,'3'0'7'0,"0"12"-4"15,1 24 48-15,5 11-3 16,2 13-31-16,2 6-4 16,5 3-6-16,3 2 7 15,-2 1 5-15,1-3-9 16,-1-3-5-16,-7-3-5 15,3-8-2-15,-9-4-6 0,0-10-13 16,-3-15-28-16,0-14-125 16</inkml:trace>
  <inkml:trace contextRef="#ctx0" brushRef="#br1" timeOffset="230259.4785">13743 6798 203 0,'0'0'44'16,"0"26"-23"-16,0 14 26 15,-13 14-24-15,-3 5-14 16,0-1-3-16,2-10 0 16,2-7-5-16,6-11-1 15,3-8-1-15,3-8-5 16,0-6 0-16,0-1-4 15,12-3 6-15,0 3 4 16,-1 1 0-16,-1 10 2 0,-1 8 1 16,-5 8 3-1,-1 4-5-15,0 0 0 0,-3-2 1 16,3 1-2-16,1-8-1 16,2-7 1-16,4 0 0 15,-3-5-1-15,2-5-1 16,0-5-3-16,2-7-7 15,-1 0-14-15,2-6-65 16</inkml:trace>
  <inkml:trace contextRef="#ctx0" brushRef="#br1" timeOffset="230470.4432">13857 6972 183 0,'22'-23'24'0,"11"-8"33"16,12-6-3-16,4 1-20 16,2 3-9-16,-4 4-13 15,-2 4-12-15,-3 6-10 16,-9 0-6-16,-8 1-5 16,-8 4-26-16,-14-2-54 15,-3 3-27-15</inkml:trace>
  <inkml:trace contextRef="#ctx0" brushRef="#br1" timeOffset="230709.9061">14218 6612 0 0,'-24'-10'52'0,"8"7"19"0,4 3-3 16,1 0-25 0,1 19-16-16,-2 17-18 0,-6 12 2 15,3 14 2-15,2 8 2 16,1 10 2-16,-2-3 1 16,4-7-2-16,4-10-7 15,3-13-1-15,3-8-5 16,0-7 0-16,6-8-2 15,11-7 0-15,9-7 1 16,4-8 0-16,4-2 1 16,2-3-2-16,-3-16-1 15,-5-5-4-15,-8-2 0 16,-10-1-2-16,-10-1-14 16,0 2-16-16,-19 5-89 15</inkml:trace>
  <inkml:trace contextRef="#ctx0" brushRef="#br1" timeOffset="231017.6119">13925 7172 160 0,'0'0'5'15,"0"0"15"-15,17-4-7 16,5-14 9-16,10-4-11 16,-4-4 0-16,2 4-9 15,-9 3 1-15,-2 5 0 16,-7 10 3-16,-5 4-1 15,1 0-5-15,-2 4 1 16,0 23 1-16,0 5 15 0,3 8-4 16,1-1-5-1,4 2-5-15,5 3 2 0,1-2 0 16,2 2 4-16,1-3 5 16,3-2-4-16,-7 2-4 15,1-8-6-15,-7-5-6 16,-3-9-1-16,-3-12-11 15,-7-1 4-15,-5-6-44 16,-14 0-100-16</inkml:trace>
  <inkml:trace contextRef="#ctx0" brushRef="#br1" timeOffset="231146.4413">14153 7499 151 0,'-11'14'65'15,"-1"8"-47"-15,-2 4 17 16,2 3-10-16,2 0-14 0,0-2-11 15,1-5-3-15,2-8-21 16,6-8-59-16</inkml:trace>
  <inkml:trace contextRef="#ctx0" brushRef="#br1" timeOffset="231296.0193">14373 7413 49 0,'15'0'165'15,"3"1"-124"-15,0 11-1 0,0-2-16 16,1 0-16 0,-1-5-8-16,3-5-17 0,-2 0-50 15</inkml:trace>
  <inkml:trace contextRef="#ctx0" brushRef="#br1" timeOffset="231670.1635">14843 6433 290 0,'-25'29'2'16,"-11"19"3"-16,-9 8 2 15,-4 3-3-15,0-2-2 0,7-8-2 16,10-12-5-16,15-12 4 15,8-11-6-15,9-14-15 16,0 0-50-16,25-5 40 16,5-10 32-16,-1 6 10 15,3 7-1-15,-5 2 4 16,-5 9 6-16,-2 21-7 16,-11 11 11-16,1 10-4 15,-3 0-5-15,-1-2-1 16,4-9-1-16,0-3-5 15,2-7-3-15,-3-5-4 16,-1-11-2-16,-1-6-7 0,-4-8-11 16,-3 0-27-16,0-11-93 15</inkml:trace>
  <inkml:trace contextRef="#ctx0" brushRef="#br1" timeOffset="232277.5457">14915 6558 249 0,'13'-7'21'0,"-1"-3"-8"16,9 2 20-16,-5 7-4 15,0-1-15-15,-3 2-14 16,-7 0-7-16,-6 7 1 16,0 19 6-16,-9 11 4 15,-15 6-4-15,-4 1 2 16,2-7 5-16,2-7-3 0,8-10 0 15,10-9-4-15,6-6 0 16,0-5-4-16,3 0-4 16,16 0 8-16,8 0 4 15,0-6-3-15,-3 2-1 16,-3 2 0-16,-9 2-3 16,-8 0-4-16,-4 11 7 15,-4 12 3-15,-21 9-1 16,2-1 2-16,-6 2-4 15,9-5-4-15,7-13-1 16,10-4-1-16,3-2-1 16,0-8 0-16,16-1-3 0,6 0 9 15,5 0 0-15,-5 0 1 16,-2 0-1-16,-4 0 1 16,-6 0 0-16,-5 0-1 15,-5 0-9-15,0 12 8 16,-8 7 2-16,-5 0 1 15,-6 3-1-15,2-3 3 16,7-2 0-16,4-5-2 16,3-2-1-16,3-6-1 15,0-2 0-15,3-2 1 16,12 0 1-16,6-6 6 16,2-10-3-16,3 0-1 15,-5-3-3-15,3 3 2 0,-5-2-2 16,-6 8-1-16,1-2-3 15,-11 0-8-15,0-1-21 16,-3-1-79-16,0-2-49 16</inkml:trace>
  <inkml:trace contextRef="#ctx0" brushRef="#br1" timeOffset="232684.2614">15052 6845 96 0,'-3'0'50'0,"3"0"-26"16,0 6-6-16,0 16 1 15,0 10-5-15,0 2 3 16,0 7 7-16,0 1 9 0,0 6-3 16,3-1-5-16,-3-1-3 15,3 0-13-15,0-7-6 16,0-5-3-16,0-10-4 16,0-8-5-16,-2-9-2 15,-1-2-11-15,0-5-18 16,-1 0-35-16,-11 0-60 15,-5-6 83-15,1 0 52 16,0-1 8-16,0 3 17 16,3-1 14-16,6 2 11 15,1 0 1-15,6-1 4 16,0 0-38-16,0-4-14 16,3-3 21-16,12-2-14 15,6-2-4-15,2 0 4 16,6 1-2-16,-1-1-1 0,-1 4 8 15,-6 0-6-15,0 3-9 16,-11 2-8-16,2 4-4 16,-8 2-13-16,-4 0-18 15,0 2-17-15,0 15-78 16</inkml:trace>
  <inkml:trace contextRef="#ctx0" brushRef="#br1" timeOffset="232893.3109">14882 7531 112 0,'19'0'12'0,"8"-15"10"16,3 0 14-16,4-6-10 16,0 2 9-16,1-2-10 15,-2 1-15-15,-5 0-8 16,-1 0-2-16,-7-1-10 15,-4 3-23-15,-7 2-18 16,-9 3-59-16</inkml:trace>
  <inkml:trace contextRef="#ctx0" brushRef="#br1" timeOffset="233066.3403">15125 7271 128 0,'0'0'12'0,"0"19"7"0,0 10 31 16,0 8-4-16,0 4-10 15,0 1-7-15,0-2-4 16,0-6-6-16,0-5-10 16,0-7-9-16,0-6-6 15,0-10-11-15,0-6-16 16,0 0-40-16</inkml:trace>
  <inkml:trace contextRef="#ctx0" brushRef="#br1" timeOffset="233208.1744">15100 7458 146 0,'-12'3'75'0,"-5"16"-72"0,1 11 14 16,-11 6-9-1,2 4-4-15,-5 1-2 0,1-6-2 16,10-7-12-16,0-11-24 16,6-5-82-16</inkml:trace>
  <inkml:trace contextRef="#ctx0" brushRef="#br1" timeOffset="233373.7147">15158 7468 244 0,'24'-2'32'16,"1"1"10"-16,-1 1-8 16,-2 0-8-16,4 1-13 0,-3 6-13 15,6-1-3 1,-6-6-13-16,5 0-17 0,2-13-94 15</inkml:trace>
  <inkml:trace contextRef="#ctx0" brushRef="#br1" timeOffset="233964.9197">14347 4658 82 0,'0'0'22'0,"0"0"6"16,4 0 24-16,15-11-5 16,0-5-7-16,13-6-19 15,1-2-2-15,4 0-5 16,3 0-8-16,3 2-5 16,3 4 0-16,-1 5-1 15,-2 6-1-15,-4 7-1 16,-4 0 2-16,-5 0-8 15,-2 5 6-15,-4 6 2 16,-3 0 4-16,-4 0 5 16,3-2-3-16,-4 1-5 15,4-1-1-15,-2-2-1 0,-1-4-7 16,-1-1-6-16,-3-2-4 16,-10 0-21-16,-3-2-108 15</inkml:trace>
  <inkml:trace contextRef="#ctx0" brushRef="#br1" timeOffset="234303.243">14870 4357 215 0,'0'-10'23'0,"6"1"-17"16,14 0 8-16,9 4-8 15,4 4-1-15,6 1-3 16,1 0 7-16,4 13-7 0,-3 6 4 15,-2 6-4-15,-9 6 5 16,-5-2 2-16,-4 6 1 16,-9-2-2-16,-8 4 1 15,-4-1 4-15,0-3 2 16,-10-2 0-16,-11 0 1 16,0-2-4-16,-5 0 1 15,0 2-9-15,-7-3-4 16,-2-3-1-16,6-2-7 15,0-9 1-15,9-4 1 16,6-5 0-16,4-5 2 16,4 0-4-16,0 0-5 0,3 0-14 15,3 0-69-15</inkml:trace>
  <inkml:trace contextRef="#ctx0" brushRef="#br1" timeOffset="249009.7188">27292 5050 196 0,'11'-4'8'0,"-5"0"-4"15,-6-1-4-15,2 4 13 16,-1-2-9-16,1 3 5 15,1-1 10-15,-1 1-5 16,2 0-4-16,8-2 3 0,4-2 0 16,13-1 0-16,7 1-3 15,3-2-1-15,3-2 0 16,3-3-6-16,1 3 0 16,-1 0 1-16,-2 1-4 15,-5 0 0-15,-8 2-2 16,-5 3-4-16,-8 2-10 15,-7 0-16-15,-4 0-55 16</inkml:trace>
  <inkml:trace contextRef="#ctx0" brushRef="#br1" timeOffset="249265.9976">27270 5278 141 0,'0'3'24'0,"0"-3"-21"15,7 0 12-15,17 0 7 16,13-3-10-16,8-8 0 16,7-3-3-16,1 3-6 15,3-4-2-15,-2 4-1 16,-2 0-2-16,-4 4-5 15,-4-2-4-15,-5 6-13 0,-9 0-33 16</inkml:trace>
  <inkml:trace contextRef="#ctx0" brushRef="#br1" timeOffset="269154.5544">21479 7480 57 0,'-9'0'69'15,"-1"0"-42"-15,-4 0 15 0,2 0 1 16,2-5-23-16,3 3 5 15,-3-2-7-15,3 3-1 16,-1-1-5-16,1-2 0 16,0 3-1-16,1-2-1 15,-4 3-10-15,2 0 4 16,2 0-4-16,0 0 0 16,1-1 2-16,4 1 7 15,1 0 2-15,0 0-1 16,0 0-1-16,0 0-4 0,0 0-5 15,0 0 0 1,0 0-2-16,6 0 2 0,11 0 1 16,8 0 5-16,5 0-4 15,9 0 3-15,6-6-1 16,8-3 4-16,-5-2-1 16,-2 2-4-16,-11 1-1 15,-11 3-2-15,-9 3 3 16,-9 2-3-16,-2 0-2 15,-4 0 2-15,0 0 0 16,0 0 2-16,0 0 1 16,0 0-2-16,-1-3 3 15,-18 3-2-15,-10-4-2 16,-3 1-2-16,-3 1-2 16,1 2 4-16,3 0-1 0,1 0-2 15,7 0-2-15,7 0 5 16,9 0-1-16,4 0 1 15,3 2 0-15,0-2-1 16,0 0-4-16,3 0 0 16,16 0 5-16,9 0 3 15,4 0 2-15,-3 0-4 16,-2 0 0-16,-7 0-1 16,-5 0 0-16,-8 0 0 15,-4 0-1-15,-1 0 1 16,-2 0-4-16,0 0-5 15,-2 0-28-15,-19 0-46 0,-4 0-50 16,-7 0 37-16,-5-5 30 16</inkml:trace>
  <inkml:trace contextRef="#ctx0" brushRef="#br1" timeOffset="269740.0076">21064 7322 19 0,'-4'-5'44'15,"2"2"-19"-15,1 0-8 16,-1-1-10-16,-1 4-7 16,2 0-4-16,-3 0 3 15,-2 0 1-15,1 0 0 16,2 0 12-16,1 0 8 16,2 0 3-16,0 0-3 15,0 0-3-15,0 0-1 16,0 0 0-16,0 0-4 15,0 0-5-15,2 0 1 16,16 10 9-16,-2 7-3 0,7 4-1 16,0 4-3-16,2-1-2 15,-3 2 3-15,5-1-3 16,-5 0 1-16,5-3 3 16,-2 0-4-16,2 0 1 15,-2 0 2-15,1 0-5 16,-6-5 0-16,-3 0 1 15,-1-4-4-15,-5-2-1 16,-3-3 3-16,-2-4-2 16,-1-1 0-16,0 2-1 15,-4-2-2-15,1-3 0 16,-2 0 0-16,0 0-3 16,0 0-1-16,0 0-4 0,0 4-5 15,1-1-11-15,1 0-11 16,-2-2-96-16</inkml:trace>
  <inkml:trace contextRef="#ctx0" brushRef="#br1" timeOffset="277606.096">3404 10719 50 0,'-7'0'4'0,"7"-2"13"16,0-5 0-16,0 3-6 15,0 3-5-15,0-2 6 16,0 0-2-16,-3 1 0 16,3 0-3-16,-3-1-6 15,3 3 3-15,0-4-2 0,0 4-2 16,0 0 1-16,0 0-1 16,0 0-7-16,0 0-17 15,0 0-7-15,0 0-1 16</inkml:trace>
  <inkml:trace contextRef="#ctx0" brushRef="#br1" timeOffset="291637.3193">21067 892 79 0,'-13'1'23'16,"0"1"12"-16,0-2 30 16,9 0-10-16,4 0-15 15,0 0-17-15,0 0-11 16,0 0 1-16,0 0 13 0,0 0-1 16,0 0-10-16,0 0-1 15,0 0-5-15,0 0 0 16,0 0-3-16,0 0-2 15,1 0-4-15,25-2 0 16,10-12 12-16,15-5 1 16,8-1-10-16,4-1 0 15,3-1-1-15,6-1 1 16,2-1 0-16,-6 1 3 16,-6 5-5-16,-19 7-1 15,-14 6-3-15,-13 3-3 16,-10 2-4-16,-6 0-13 0,0 5-18 15,0 14-38-15,-17 5-23 16</inkml:trace>
  <inkml:trace contextRef="#ctx0" brushRef="#br1" timeOffset="291856.593">21492 813 245 0,'-1'5'2'0,"1"8"4"16,0 13 13-16,0 16 14 16,0 15 0-16,0 6-6 15,0-2-15-15,0-3-10 0,11-7 0 16,0-4-2-16,4-5-2 16,5-5-10-16,1-10-11 15,9-10-9-15,1-17-82 16</inkml:trace>
  <inkml:trace contextRef="#ctx0" brushRef="#br1" timeOffset="292088.2462">22127 815 265 0,'0'-2'68'15,"0"2"-61"-15,0 0 36 0,0 3-29 16,0 19-12-16,-3 13 7 15,1 10-1-15,2 5-5 16,0 2 0-16,0-2 0 16,0 0-1-16,0-5-2 15,0-3 0-15,0-7-1 16,2-9-9-16,3-6-10 16,4-13-28-16,7-7-59 15</inkml:trace>
  <inkml:trace contextRef="#ctx0" brushRef="#br1" timeOffset="292561.7637">22346 794 153 0,'0'-4'39'0,"0"1"18"16,0 0-3-16,0 1-18 15,0 2-8-15,0 0-12 16,0 0-2-16,0 0-3 16,6-2-6-16,10-4-2 15,13-4 3-15,12-4 3 16,4 2-4-16,3 4-1 16,-6 2 2-16,-3 0-3 15,-10 3-2-15,-5-1 2 16,-10 1-3-16,-7 2 2 0,-3 1-1 15,-4 0 1-15,2-2-1 16,-2 2-1-16,0 0 0 16,0 0 0-16,0 0 0 15,0 0 4-15,0 0-1 16,0 0 0-16,0 0-3 16,0 0 4-16,0 0-4 15,0 0 0-15,0 0-3 16,0 0 1-16,0 0 0 15,0 0-4-15,0 0 4 16,0 0-6-16,0 0-4 16,0-1-18-16,0-2-19 15,0-2-9-15,0-4-34 0,0-2-53 16</inkml:trace>
  <inkml:trace contextRef="#ctx0" brushRef="#br1" timeOffset="293085.8221">22807 342 138 0,'0'0'24'0,"0"0"6"15,0 13-5-15,0 11 13 16,0 6-9-16,0 7-2 0,0 5-16 16,0 9 5-16,0 4 1 15,0 5 6-15,0 6-2 16,0 4-2-16,0 0-2 15,0 2-4-15,-6-7-6 16,5-9-2-16,-2-7-2 16,3-8-3-16,0-9-1 15,0-4-1-15,0-8-1 16,4-8-6-16,2-5-8 16,-2-7-28-16,4-2-51 0</inkml:trace>
  <inkml:trace contextRef="#ctx0" brushRef="#br1" timeOffset="293363.6205">23187 485 285 0,'0'14'10'15,"0"26"-10"-15,0 19 23 16,-1 8-3-16,-5 4-5 15,-1-1 2-15,4-3-4 16,1-1 1-16,2-6-2 16,0-10-2-16,0-9-7 15,6-11-3-15,9-8 0 0,1-9 0 16,7-3 0 0,7-9-2-16,1-1 0 0,3-1-13 15,-1-21-8-15,-6-9-38 16,-5-11-154-16</inkml:trace>
  <inkml:trace contextRef="#ctx0" brushRef="#br1" timeOffset="293543.6411">23242 576 215 0,'0'-12'7'0,"5"-1"36"0,19-2-21 16,9-1-14-16,8 2 2 15,9 7 2-15,-2 2-3 16,-2 5-9-16,-11 0-18 16,-8 9-25-16,-12 13-57 15</inkml:trace>
  <inkml:trace contextRef="#ctx0" brushRef="#br1" timeOffset="293708.2041">23271 808 202 0,'0'3'26'16,"0"2"-20"-16,16-5 22 16,19 0 1-16,18 0-11 0,8-3-14 15,5-6-4 1,-3-1-7-16,-7-2-16 0,-3-2-23 16,-8-6-173-16</inkml:trace>
  <inkml:trace contextRef="#ctx0" brushRef="#br1" timeOffset="293888.6253">24024 645 132 0,'0'11'28'0,"0"26"7"16,-12 9 24-16,-12 14-15 16,-1 1-23-16,-2-3-7 15,1 0-12-15,0-11 0 16,1-3-2-16,-4-8-11 0,9-12-11 15,-1-9-17-15,13-15-147 16</inkml:trace>
  <inkml:trace contextRef="#ctx0" brushRef="#br1" timeOffset="294174.0689">23984 771 165 0,'11'0'33'0,"-4"0"-15"16,5 6 4-16,1 19 10 15,4 10 13-15,4 7-13 16,7 7-11-16,5 1-8 16,8-3 5-16,1-8-7 15,0-11-3-15,-3-11 3 0,-6-8-2 16,-4-9 5-16,0 0 3 16,-5-13 4-16,-2-10-4 15,-1-8-4-15,-3-6 2 16,3-13-12-16,-2-4-3 15,-1-3-5-15,-2 4 2 16,-5 14-9-16,-2 11-2 16,0 10-5-16,-6 8-31 15,4 1-116-15</inkml:trace>
  <inkml:trace contextRef="#ctx0" brushRef="#br1" timeOffset="294548.092">25501 879 324 0,'0'-12'18'0,"0"7"-15"15,20 2 9-15,6-2-5 16,12 2 1-16,7 0 3 0,5-1-1 16,5 0-2-16,-2-1 3 15,-1 0-1-15,-4-3-3 16,-2 2 1-16,-6 1-6 15,-3-2 0-15,-8 3-2 16,-11 3-4-16,-11-1-10 16,-5 2-23-16,-2 0-33 15,-2 0-229-15</inkml:trace>
  <inkml:trace contextRef="#ctx0" brushRef="#br1" timeOffset="294833.95">25855 567 11 0,'-4'25'149'0,"1"13"-128"16,0 10 22-16,0 5 13 15,-2 7-13-15,2-1-19 16,1 1 21-16,1-4-21 16,1-1-11-16,-2-3-5 15,1 0-6-15,-6-5-2 0,1-8-7 16,-3-4-16 0,0-13-29-16,-3-6-97 0</inkml:trace>
  <inkml:trace contextRef="#ctx0" brushRef="#br1" timeOffset="297427.8477">18446 2234 143 0,'14'0'20'0,"-1"0"-14"15,-9 0 37-15,-4 0 12 16,0 0-18-16,-4 0-15 15,-5-5-6-15,-8 1 3 16,0-1-8-16,-5-1 10 16,-7 2-9-16,-11 4 0 15,-11 0-7-15,-18 0-2 16,-5 16 1-16,-6 3-2 16,14-4-2-16,11 0-1 15,19-6 1-15,16-3-1 0,7-3 1 16,10-1 0-16,3 0 0 15,0-2 0-15,0 0-4 16,0 1-3-16,0 1-6 16,3 4 13-16,13 3 0 15,8 1 7-15,7 2-7 16,8-2 7-16,7-1 0 16,5-3-4-16,-2 3-1 15,-4-4 1-15,-5 1-1 16,-1 0-2-16,-6-3 0 15,-3-1-1-15,-2 0 0 16,2-2 1-16,-2 0-5 16,-1 0 2-16,-1 0-14 15,-6 0-35-15,-1 0-113 16</inkml:trace>
  <inkml:trace contextRef="#ctx0" brushRef="#br1" timeOffset="297841.5876">19225 2213 238 0,'-15'13'7'0,"-11"15"2"16,0 7 12-16,-1 3-7 0,9-5 1 15,8 0-3-15,6 0-11 16,4 0-1-16,4 3 6 16,15-6-5-16,8-5 2 15,2-5 4-15,6-9 0 16,1-11 1-16,6 0 4 16,4-12-1-16,-4-13 8 15,-4-5-6-15,-8-4-6 16,-8 1-2-16,-8 0 5 15,-10 0-4-15,-4 1 3 16,0 1-5-16,-11 2 4 16,-14 2-1-16,2 1-2 15,-9 4-4-15,2 10-1 0,1 1-7 16,-3 7-11-16,5 4-20 16,7 0-56-16,8 0-149 15</inkml:trace>
  <inkml:trace contextRef="#ctx0" brushRef="#br1" timeOffset="298532.3983">21497 1950 157 0,'-12'-4'8'16,"12"2"13"-16,0 0 3 16,17 2 4-16,12 0-1 15,16 0-7-15,12-3 3 16,11-1 0-16,4-1-9 15,-2-1-12-15,-4 4-2 16,-9 0-5-16,-16-1-14 16,-8 3-32-16</inkml:trace>
  <inkml:trace contextRef="#ctx0" brushRef="#br1" timeOffset="298712.2354">21903 1937 231 0,'0'15'23'0,"1"11"-13"16,16 19-10-16,-4 13 10 16,2 13-4-16,-1 2-3 15,-1-3-2-15,-3-6 0 16,1-4-1-16,-5-8-8 16,-1-8-14-16,2-15-68 15</inkml:trace>
  <inkml:trace contextRef="#ctx0" brushRef="#br1" timeOffset="298914.9126">22564 2089 218 0,'0'29'3'0,"0"15"-3"15,-14 12 20-15,4 1-18 16,5-7 0-16,5-9-2 15,0-9 0-15,0-5-1 16,9-5-2-16,2-5-9 0,-2-6-12 16,-3-6-62-16</inkml:trace>
  <inkml:trace contextRef="#ctx0" brushRef="#br1" timeOffset="299070.2048">22537 2372 25 0,'0'-1'156'0,"3"-2"-108"15,21-1-48-15,5-1 39 16,10-1-10-16,2 0-3 16,2 1-11-16,-3 0-15 15,-2-1-8-15,-7 2-5 16,0-5-16-16,-6-1-39 16</inkml:trace>
  <inkml:trace contextRef="#ctx0" brushRef="#br1" timeOffset="299258.4287">22958 2103 216 0,'-5'0'33'16,"4"0"-20"-16,-1 10-10 15,1 20 4-15,1 11 9 16,0 7-5-16,0 6-1 16,0-3-6-16,0 2 1 15,0-2-1-15,0-4-4 16,1-3-6-16,5-6-4 15,3-7-18-15,0-11-69 16</inkml:trace>
  <inkml:trace contextRef="#ctx0" brushRef="#br1" timeOffset="299552.1111">23344 2188 58 0,'0'0'222'15,"0"0"-221"-15,0 19-1 16,-8 14 10-16,-5 11 1 16,0 5-5-16,2 0 5 15,4 2-5-15,4-6 4 16,3-1-3-16,0-5 0 16,7-2-4-16,11-10 0 15,3-3 1-15,0-8-2 0,6-5 2 16,0-6-1-16,6-2-2 15,-1-3-1-15,1 0-5 16,0-4-11-16,-5-15 1 16,-5-10-5-16,-7-5-15 15,-6-10-87-15</inkml:trace>
  <inkml:trace contextRef="#ctx0" brushRef="#br1" timeOffset="299739.1364">23443 2052 225 0,'0'-8'6'15,"17"5"-6"-15,18-3 26 16,8 1-21-16,3 2 7 0,-2 1-8 16,-12 2-4-16,-5 0-6 15,-11 5-12-15,-8 15-28 16,-8 8-68-16</inkml:trace>
  <inkml:trace contextRef="#ctx0" brushRef="#br1" timeOffset="299888.0241">23381 2335 133 0,'-1'2'79'16,"1"-2"-69"-16,18 0 8 0,19 0 3 15,14 0-10 1,8-4-7-16,4-6-4 0,-5 4-9 15,-2 2-9-15,-9 2-45 16</inkml:trace>
  <inkml:trace contextRef="#ctx0" brushRef="#br1" timeOffset="300067.6732">24086 2225 145 0,'0'9'1'16,"-5"23"26"-16,-16 10 22 15,-6 4-16-15,2 3-13 16,-1-5-11-16,1-3 2 16,3-4-8-16,0-4-3 15,3-10-6-15,5-6-9 0,5-8-28 16,9-9-80-16</inkml:trace>
  <inkml:trace contextRef="#ctx0" brushRef="#br1" timeOffset="300367.6685">24062 2337 125 0,'8'0'38'16,"-2"0"-36"-16,4 13 23 15,-1 10 8-15,4 8-1 16,2 4-17-16,7 0-2 16,3-3-5-16,5-1-4 15,3-9 0-15,1-5 0 0,2-8 2 16,0-9-2-1,0 0 10-15,3-11 0 0,-4-16 8 16,-3-5-1-16,-4-9 2 16,-3-7-5-16,-3-3-5 15,-2-1-4-15,0 4-4 16,-5 7-4-16,-5 13 0 16,0 10-1-16,-4 7-5 15,4 5-6-15,3 3-15 16,3 3-33-16,11 0-98 15</inkml:trace>
  <inkml:trace contextRef="#ctx0" brushRef="#br1" timeOffset="300659.9232">25685 2477 409 0,'4'0'3'16,"5"0"7"-16,11 0 5 15,6-2-13-15,12-3 3 16,8-1-3-16,10 0 1 0,10 2-3 15,8 1-2-15,-1-1-4 16,-3 4-9-16,-9 0-31 16,-12 0-135-16</inkml:trace>
  <inkml:trace contextRef="#ctx0" brushRef="#br1" timeOffset="317533.6441">11221 2645 130 0,'0'-15'52'0,"-3"3"-26"16,-10 4 13-16,2 5-12 16,2 1 1-16,3 0-5 15,3 1 5-15,0 1 3 16,3 0-6-16,0 0-4 16,-3 0-5-16,3 0-9 15,-3 0-2-15,3 0-3 16,0 0 3-16,0 0-2 15,0 0-2-15,0 0-1 16,0 10-2-16,-6 15 0 16,0 18 2-16,0 12 2 15,0 11-1-15,3 6 0 0,0 7-1 16,0 3 0-16,3-6-1 16,0-8 1-16,0-19 0 15,0-13 0-15,9-13-1 16,3-11-4-16,6-10 2 15,7-2 0-15,8-15 3 16,6-26 1-16,3-18-1 16,1-14 0-16,-6-12 2 15,-4 1-1-15,-3 1-1 16,-5 15 0-16,-8 14 0 16,-4 21 0-16,-7 12 4 15,-3 11-1-15,-3 10-3 16,0 0 0-16,0 0-5 15,0 6-5-15,3 21 2 16,0 14 8-16,9 9 0 0,3 7 0 16,4-2 1-16,1-4-1 15,5-7 1-15,-1-10 0 16,1-12-1-16,-5-8 0 16,5-13 0-16,-1-1 0 15,5-15 3-15,6-22 5 16,1-13-6-16,-3-11 1 15,-8-1 0-15,-4 4-1 16,-9 6 4-16,-2 4-2 16,-10 9 2-16,0 8 0 0,0 6-6 15,0 5 2 1,0 7-1-16,-4 2-1 0,1 5 0 16,3 4-3-16,0 2 2 15,0 0-4-15,0 0-2 16,-3 0-3-16,3 0-2 15,0 0-3-15,0 0-12 16,0 0-34-16,0 0-62 16,0 0-63-16</inkml:trace>
  <inkml:trace contextRef="#ctx0" brushRef="#br1" timeOffset="318313.8234">12247 2804 111 0,'-3'0'110'0,"-1"0"-80"16,4 0-17-16,0 0 0 0,0 0-13 16,0 0-12-16,7 7 12 15,2 2 0-15,1-1-1 16,1-2-6-16,-2-3 7 15,-3-1 1-15,-3-2 1 16,-3 0 2-16,0 0 12 16,0 0-7-16,0 0-9 15,0-9-14-15,0-1-53 16,-6 1-141-16</inkml:trace>
  <inkml:trace contextRef="#ctx0" brushRef="#br1" timeOffset="318990.2502">12847 2563 156 0,'0'0'23'16,"0"0"-16"-16,0 0 9 16,0 0-9-16,0 0-2 15,0 0 1-15,0 0-3 0,0 9 14 16,0 10 5-16,6 4-14 16,1 9 11-16,-3 5 2 15,1 4-5-15,0 3-2 16,-5 2-6-16,6-2 1 15,0-3-7-15,1-8-2 16,2-4 0-16,1-4 1 16,7-1-1-16,-5-2 0 15,4-7 3-15,1-2-3 16,-1-7 0-16,-3-3 0 16,7-3 0-16,-2 0 7 15,9-23 6-15,4-15 0 16,6-15-2-16,-1-7-7 15,3-4-4-15,-6-4 0 16,-1-2 0-16,0 0 0 0,-2 6 1 16,-8 15-1-16,-9 16 1 15,-2 17-1-15,-8 10 3 16,-3 6-3-16,0 0-6 16,0 0 3-16,0 11 3 15,0 12 3-15,0 10 3 16,-3 4-6-16,3 5 0 15,0 2 1-15,0 1 0 16,9 3 1-16,0-1-1 16,5-4 0-16,5 0-1 0,0-6 0 15,5-4 0 1,0-8-1-16,3-7-2 0,-2-5 1 16,2-7-7-16,-2-4 5 15,2-2-6-15,-9 0-19 16,0-6-95-16</inkml:trace>
  <inkml:trace contextRef="#ctx0" brushRef="#br1" timeOffset="319252.3718">13739 2875 38 0,'6'0'25'0,"9"0"16"16,0 0 7-16,2 0-8 16,9-2-8-16,1 0-5 15,1-3-3-15,1-2-10 16,-3 3-4-16,3-3-5 16,-5-2 2-16,-2 1-5 15,-6 1-2-15,-2 3-8 16,-11 1-5-16,-3 3-15 15,0-2-71-15</inkml:trace>
  <inkml:trace contextRef="#ctx0" brushRef="#br1" timeOffset="319506.2365">13811 2729 144 0,'-6'12'5'0,"0"4"-1"15,6 3 8-15,0 5 5 16,0 3 5-16,9-1-11 16,7 3 16-16,-3 0-11 15,4-1-5-15,-2-3 0 16,-4-3-7-16,5-3-1 16,-6-5-3-16,2-1 0 15,-5-4-2-15,3-3-9 16,-6-3-1-16,-1-3-6 0,3 0-23 15,-3-1-15 1</inkml:trace>
  <inkml:trace contextRef="#ctx0" brushRef="#br1" timeOffset="319822.267">14003 2680 73 0,'0'0'59'16,"-7"0"-33"-16,-2 10 19 0,-5 3-15 16,1 2-7-16,-2 1-7 15,1 3-3-15,1 3-6 16,1 4 0-16,-4 4-4 15,-2 7-1-15,-3 3 5 16,-3 4-7-16,2 0 0 16,-2-4-1-16,6-8 1 15,5-9-8-15,5-7-13 16,6-6-46-16,2-8-93 16</inkml:trace>
  <inkml:trace contextRef="#ctx0" brushRef="#br1" timeOffset="320344.6203">14812 2561 168 0,'0'0'21'15,"0"0"-5"-15,0 0 22 16,0 0-13-16,0 0-24 16,0 0 4-16,0 0 1 15,12 2 16-15,5 3-6 16,9 1-1-16,0-1-2 0,9 1-4 15,1-3-4 1,-3-3-2-16,2 0-3 0,0 0 1 16,-2 0 4-16,-7 0-5 15,0-5-5-15,-9 1 2 16,-4 3-8-16,-7-1-5 16,-6 0-10-16,0 2-10 15,-6 0-130-15</inkml:trace>
  <inkml:trace contextRef="#ctx0" brushRef="#br1" timeOffset="320594.1445">15035 2425 177 0,'-1'-2'9'0,"1"2"4"16,-2 0 38-16,1 0-14 15,-1 0-19-15,1 12-12 16,-2 14 10-16,1 13 6 15,1 9-6-15,1 7-1 16,0 6-6-16,0-1 3 16,0-2-6-16,0-7-3 15,6-6-3-15,8-4-1 16,2-5-9-16,3-8-5 16,7-12-17-16,0-15-28 15,7-2-143-15</inkml:trace>
  <inkml:trace contextRef="#ctx0" brushRef="#br1" timeOffset="321164.4114">15953 2245 175 0,'0'0'97'16,"0"0"-88"-16,0 0-5 15,0 0 24-15,0 6-25 0,3 12 9 16,0 13 17-16,1 4-13 16,0 9-2-16,0 6 3 15,-1 2-5-15,-3 4-3 16,0-2-3-16,0-5 0 15,0-9-3-15,0-13-2 16,3-9-1-16,0-9 2 16,-3-6-1-16,0-3-1 15,3 0 1-15,3-11-1 16,10-19 0-16,7-10-4 16,7-7 4-16,1 6-2 15,-1 9 0-15,0 8 2 16,1 8 0-16,6 9-1 0,5 7-1 15,-3 0-2 1,0 16 1-16,-8 4 3 0,-4 3 0 16,-8 3 0-16,-9-1 0 15,-2 0 2-15,-8-2 0 16,0 4 4-16,-4-1-2 16,-16-2 3-16,-5-3 1 15,-5 0 1-15,-3-8-8 16,-3 0 1-16,2-5 0 15,1-3-2-15,3-3-2 16,8-2-11-16,6 0-3 16,6 0-27-16,10-2-72 0</inkml:trace>
  <inkml:trace contextRef="#ctx0" brushRef="#br1" timeOffset="338550.8934">15519 7627 33 0,'-9'0'19'0,"-3"0"-7"15,4-8 1-15,2 4 5 16,2 3-7-16,1-1 1 16,-1-2-7-16,1 4 4 0,3 0-5 15,0 0 9-15,0 0 1 16,0 0-5-16,0-1-2 15,0 1-3-15,0 0 2 16,0 0 0-16,0 0-6 16,0 0-1-16,16 0-16 15,5 0-19-15</inkml:trace>
  <inkml:trace contextRef="#ctx0" brushRef="#br1" timeOffset="339081.4773">15519 7627 86 0,'78'-47'33'15,"-78"47"-14"-15,0 0 8 16,0 0-2-16,0 0-10 16,0 3-5-16,0 16-1 15,0 6 1-15,-4 7 0 16,1 1-3-16,3 4 2 0,0 4-1 16,0 8-2-16,0 1 3 15,0 5-3-15,0 0-5 16,0-3 1-16,0 2-2 15,7-2 2-15,-3-11-2 16,2-9-2-16,0-10 2 16,0-6 0-16,-2-6 0 15,1-5-2-15,2-3 1 16,1 2-3-16,1-3 4 16,4 1 3-16,0-2 0 15,7 0-2-15,-1 0 2 16,7 0-3-16,5 0 2 15,10 0-2-15,9-7 0 16,10 0 2-16,4-8-2 16,-2 3 0-16,0-5 0 0,-10 6 0 15,-7 0-1-15,-5 0-6 16,-9 8-4-16,0 0-21 16,-6 2-58-16</inkml:trace>
  <inkml:trace contextRef="#ctx0" brushRef="#br2" timeOffset="353101.5907">14565 13270 102 0,'16'-25'57'0,"-9"15"-35"16,-4 7 1-16,0-1 28 16,-3 2-14-16,3-1-7 15,-3 3 0-15,0 0 2 16,0 0-8-16,0 0-3 16,0 0-13-16,0 0-8 15,0 0 1-15,0 3-3 16,0 10 1-16,3 12 1 15,0 8 3-15,3 15 8 16,1 8-11-16,4 2 4 16,-2 5-2-16,1-1-1 15,0-1 0-15,2-5-1 0,5-5 0 16,-1-10-3-16,4-9 2 16,-1-7 0-16,-1-6-3 15,3-7 2-15,2-10-1 16,2-2 3-16,0 0 0 15,5-17 0-15,-3-15 1 16,-1-9-1-16,3-15 1 16,-9-9 0-16,-1-9-1 15,0-2-7-15,-9-10 7 16,4 2-2-16,-2-4 2 0,-3 6-2 16,-2 13 2-1,2 14 3-15,-1 23-1 0,-5 10-2 16,-3 11 6-16,3 9-5 15,-3 2 0-15,0 0-1 16,0 0-2-16,0 5-6 16,6 25 2-16,4 14 6 15,3 10 2-15,4 13-1 16,-2 6 0-16,4 12 0 16,1 2 1-16,-6 5-2 15,2 3 4-15,-3 5-4 16,-1-1 2-16,-2 0-2 15,1 0 1-15,-5-4 0 16,-3 2-1-16,-3 9 2 16,0 0-2-16,0 1 1 0,-13 2 2 15,0-3-3-15,0-6 1 16,-3-8-3-16,-3-12 2 16,-1-7-2-16,-1-16 1 15,0-11 1-15,-3-9 0 16,2-14 0-16,-7-9 3 15,4-6-2-15,-9-8 0 16,-1 0-1-16,-2-16-2 16,-1-13-2-16,0-11-4 15,1-15 4-15,1-1-3 16,6-9-2-16,9 2 5 16,11-2 1-16,10 5-2 0,0 1 4 15,17 4 2-15,12 1-1 16,7 3 3-16,2-9 2 15,8-3-1-15,5 2-2 16,5 2 1-16,2 12 3 16,-3 14-6-16,-6 9 0 15,-3 7-1-15,-5 7 0 16,-1 1-3-16,-4 6-3 16,-1 0-8-16,3 3-23 15,-2 0-65-15,0 0-149 16</inkml:trace>
  <inkml:trace contextRef="#ctx0" brushRef="#br2" timeOffset="353290.3265">15760 14376 188 0,'0'3'121'15,"2"-1"-121"-15,2 4-4 16,4 8 2-16,0 5-6 16,-1 6-23-16,-1 6-71 15</inkml:trace>
  <inkml:trace contextRef="#ctx0" brushRef="#br2" timeOffset="353448.1009">15762 14871 102 0,'-2'22'51'0,"2"4"-29"16,0 0 1-16,0-1-7 15,0 9-15-15,3-2-1 16,2 1-31-16,-4 2-32 16</inkml:trace>
  <inkml:trace contextRef="#ctx0" brushRef="#br2" timeOffset="354181.7034">16651 13910 211 0,'0'0'40'16,"-2"0"-30"-16,2 0 26 15,0 0-9-15,0 0-17 16,0 0-6-16,0 0-4 0,10 0 3 16,13 3 10-1,9 1 3-15,4 0-1 0,2-1 2 16,3 2-2-16,0-5-7 15,-2 0-2-15,2 0-1 16,-4 0-5-16,-5 0-5 16,-2-5-8-16,-5 2-12 15,-6 3-56-15,-10 0-156 16</inkml:trace>
  <inkml:trace contextRef="#ctx0" brushRef="#br2" timeOffset="354391.9553">16678 14292 124 0,'0'4'46'0,"9"-4"-25"0,21 0 32 16,9 0 1-16,10 0-21 15,5 0-16-15,-1 0-8 16,2 0-9-16,4-4-3 15,2 0-13-15,3-1-16 16,2-9-85-16</inkml:trace>
  <inkml:trace contextRef="#ctx0" brushRef="#br2" timeOffset="355037.9021">18330 12879 313 0,'-20'-4'54'0,"-2"4"-38"15,-5 0 13-15,-1 4-7 16,-8 15-13-16,-7 3-4 15,-4 7-1-15,-6 7-4 16,-5 8 3-16,-2 7-3 0,6 8 2 16,6 0-1-16,12-3-1 15,13-7 2-15,7-3-2 16,9-3-1-16,7-2 0 16,0 2 1-16,14-6-1 15,4 4-1-15,9-4 0 16,-5-5 2-16,2 1 1 15,-6-3-1-15,-5-1 2 16,-7 4 0-16,-6 8-2 16,-5 4 1-16,-21 6 2 15,-7 7-3-15,-5-3 0 16,5-4 0-16,7-7-5 0,5-7 3 16,12-11 1-1,4-4-4-15,5-7 1 0,0-5 0 16,0 2 3-16,3 3-1 15,12 2 2-15,8 5 1 16,4 5-1-16,-2 5 1 16,2 12 0-16,-3 7 2 15,0 6-2-15,-4 0 0 16,-4-2-1-16,-6 1 2 16,-10-2 2-16,0 5 1 15,0-1-3-15,0-1 3 16,-4 1-1-16,-2-7-4 15,-1-7 0-15,6-4-1 16,1-11-7-16,0-7-5 16,0-11-20-16,0-11-96 0</inkml:trace>
  <inkml:trace contextRef="#ctx0" brushRef="#br2" timeOffset="355651.9504">19116 12695 205 0,'0'-3'52'0,"0"-2"-40"15,0 2 17-15,0 3 4 16,0 0-7-16,0 0-4 16,0 0 1-16,0 0-5 15,15 0-2-15,9 0-6 16,11-3-4-16,13-5-1 16,12 0 0-16,2-5 2 15,6-6 1-15,-6 1-4 0,-8 2 1 16,-11 3-5-16,-8 1-5 15,-12 5-7-15,-7 0-5 16,-6 5-54-16,-10-1-177 16</inkml:trace>
  <inkml:trace contextRef="#ctx0" brushRef="#br2" timeOffset="355878.6006">19428 12361 182 0,'0'0'65'0,"0"4"-65"16,0 14 23-16,12 11 24 0,-5 11-7 15,3 8-5-15,-2 10-9 16,-4 10-9-16,0 5-6 16,-4 5-9-16,0-5-2 15,0 0-8-15,0-8-5 16,0-5-15-16,0-9-41 15,0-17-172-15</inkml:trace>
  <inkml:trace contextRef="#ctx0" brushRef="#br2" timeOffset="356492.2987">20345 12405 284 0,'1'-3'29'0,"-1"3"-20"0,0 0 30 16,0 0-14-16,0 7-18 15,0 18 7-15,0 12 1 16,0 11-3-16,4 7 1 16,-1 11 3-16,0 0-4 15,0 5 0-15,4-6-4 16,2-6-3-16,-2-5-3 16,1-5-2-16,0 1-1 15,-5-2-5-15,-3 0-13 16,0-4-26-16,0-6-152 0</inkml:trace>
  <inkml:trace contextRef="#ctx0" brushRef="#br2" timeOffset="357781.4023">23457 12296 207 0,'0'-12'71'15,"0"5"-36"-15,0 4 1 16,0 3-6-16,0 0-13 15,0 0-4-15,3 0-5 16,6 10-6-16,11 15 1 0,8 16 13 16,9 8-2-16,4 12-4 15,5 5-3-15,-3-1 1 16,1-2-5-16,-1-6 1 16,-4-7-3-16,-7-6 0 15,-3-7-1-15,-7-7-1 16,-5-8-1-16,-4-5-2 15,-7-3-1-15,-2-6-7 16,-2 1-5-16,-2-6-32 16,0-3-92-16</inkml:trace>
  <inkml:trace contextRef="#ctx0" brushRef="#br2" timeOffset="358076.3466">23871 12345 61 0,'0'-3'219'0,"-2"3"-184"16,-2 0-5-16,-5 1 4 16,-9 21-22-16,-6 11-9 15,-4 7 2-15,-4 9 1 16,-2 5-4-16,-2 1 3 0,2 1 0 15,1-5-3 1,5-4-1-16,5-7-1 0,5 0-1 16,4-6-1-16,4-4-7 15,7-4-10-15,3-4-16 16,0-9-35-16,9-4-120 16</inkml:trace>
  <inkml:trace contextRef="#ctx0" brushRef="#br2" timeOffset="358763.7211">24105 12853 105 0,'0'0'31'16,"0"0"-23"-16,0 0 11 15,0 0 3-15,0 0-2 16,0 0 6-16,0 0 0 16,0 0-3-16,0 0 2 15,0 0-4-15,0 0-1 16,0 0-7-16,0 0-9 0,0 0 0 16,0 0-3-1,0 0-1-15,0 0 0 0,0 0 1 16,0 0-1-16,0 0 1 15,9 0 2-15,0 0 1 16,7 0 0-16,2 0-2 16,5 0 2-16,3-3 1 15,3 3-3-15,2 0 0 16,-3 0-2-16,1 0 0 16,-6 0 0-16,-3 0-3 15,-4 0-1-15,-5 0 2 16,-4 0-4-16,-2 0-4 15,-4 0-11-15,-1-1-17 16,0-3-160-16</inkml:trace>
  <inkml:trace contextRef="#ctx0" brushRef="#br2" timeOffset="359807.8053">24278 12746 41 0,'0'0'26'0,"0"0"-4"15,0 0 7-15,0 0-9 16,0 0 7-16,0 0 10 16,0 0-8-16,0 0-10 15,0 0-1-15,0 0-2 16,0 0-5-16,-1 0-3 16,-1 0-2-16,2 4-5 15,0 10 7-15,-1 1 1 16,1 0-2-16,0 3-2 15,0-3 0-15,0-3-3 16,0 2 0-16,0-6 0 0,0-2 0 16,0 2 0-16,0 0 3 15,0-2-1-15,0 6-3 16,0 1 2-16,0 0-2 16,0 2-1-16,0-2 0 15,0-2 0-15,0-3 0 16,0 0 0-16,0-5 0 15,0 5 0-15,0-2 0 16,1 5 0-16,1 1 1 16,-1-5 0-16,-1 8 0 15,0-4-1-15,0 1 1 16,0-2-1-16,0-3 0 0,0-3 0 16,0-3 1-1,0-1 1-15,0 0 1 0,0 0 2 16,0 0-2-16,0 0 0 15,0 0 2-15,0 0-5 16,0 0 2-16,0 0-1 16,0 0-1-16,0 0 0 15,0 0 0-15,0 0-1 16,0 0 1-16,0 0 0 16,0 0 0-16,0 0 0 15,0 0 1-15,0 0 2 16,0 0-2-16,0 0 0 0,0 0-1 15,0 0 0 1,0 0 0-16,0 0 0 0,0 0-2 16,0 0 1-16,0 0 1 15,0 0 0-15,0 0 1 16,0 0-1-16,0 0 1 16,0 0-1-16,0 0 0 15,0 0 0-15,0 0-2 16,0 0-1-16,0 0 3 15,0 0-2-15,0 0 2 16,0 0 2-16,0 0-2 16,0 0 4-16,0 0-1 15,0 0-1-15,0 0 2 16,0 0-3-16,0 0-1 16,0 0 0-16,0 0 1 0,0 0-1 15,0 0 1 1,0 0-1-16,0 0 0 0,0 0 0 15,0 0-1-15,0 0-5 16,0 0 1-16,0 0-2 16,0 0-6-16,0 0-15 15,0 0-46-15,2 0-162 16</inkml:trace>
  <inkml:trace contextRef="#ctx0" brushRef="#br2" timeOffset="361051.897">24393 12799 61 0,'-14'-5'52'16,"6"5"-7"-16,3-4 4 16,1 4-8-16,0 0-13 15,3 0-2-15,-2 0-10 16,3 0-3-16,-2 0 1 16,-1 0-2-16,-2 0-1 0,-3 11-8 15,-4 15 2-15,-1 7 2 16,-1 1-2-16,-2 5 1 15,6-1 0-15,-1-5-5 16,5-5 1-16,3-6-1 16,3-9-1-16,0-4-2 15,4-8 1-15,12-1 1 16,3 0 3-16,8-10 0 16,-2-12 8-16,4-8-9 15,-6-3-4-15,-3-7 1 16,-10 1 1-16,-7 0 5 15,-3 10-5-15,0 10-1 0,-15 8 1 16,-9 7 5 0,-2 4-2-16,-9 11 0 0,1 19-3 15,2 7 2-15,6 0 0 16,6 2-2-16,10-6 0 16,8-6-2-16,2-5 2 15,3-8 0-15,17-3 0 16,4-6 2-16,4-5 1 15,3 0-3-15,2-16 1 16,-3-6-1-16,-6-3-1 16,-8-5 1-16,-11 3 1 15,-5 3-1-15,-2 6-2 16,-19 7-2-16,-7 9 4 16,-6 2 1-16,-1 13-1 15,5 12 1-15,10 9-1 0,12-5 0 16,8 1-5-16,0-2 1 15,16-9-2-15,9-5 4 16,6-10-1-16,4-4-4 16,-2-4 5-16,-1-13 2 15,-13-5 0-15,-9-1 0 16,-10 0 0-16,0 1 0 16,-16 5-2-16,-14 6 1 15,-2 7 2-15,-9 4-1 16,7 0 0-16,5 13 3 0,9 6-2 15,8 0-1 1,6 3 0-16,6-3-4 0,0-1-8 16,7-3-12-16,11-5-44 15,8-6-175-15</inkml:trace>
  <inkml:trace contextRef="#ctx0" brushRef="#br2" timeOffset="361698.1825">25148 12577 81 0,'-6'0'170'16,"6"0"-154"-16,0 0-3 15,0 0-5-15,6 0-6 16,12 0 7-16,15 0 10 16,10 0 1-16,3-6-3 15,-4-5-2-15,-4 3-5 16,-12 4-7-16,-10 4-3 0,-7 0 0 16,-1 0-3-1,-7 7 3-15,-1 15 3 0,0 9 5 16,0 9-3-16,0 7 0 15,-3-3-3-15,-9 0 0 16,2-4-2-16,-2-3 0 16,-3-8-3-16,1-2-3 15,-2-10-7-15,-2-1-9 16,0-10-28-16,1-6-63 16</inkml:trace>
  <inkml:trace contextRef="#ctx0" brushRef="#br2" timeOffset="361914.3254">25280 12431 25 0,'0'0'215'16,"0"0"-198"-16,0 0 10 16,0 0 1-16,0 12-17 15,-13 12 3-15,-8 17-2 16,-7 3-2-16,-4 8-2 15,1 1-6-15,4-4-2 16,4 0-5-16,4-10-12 16,8-10-27-16,6-10-138 15</inkml:trace>
  <inkml:trace contextRef="#ctx0" brushRef="#br2" timeOffset="362063.5961">25333 12743 215 0,'1'0'13'0,"4"0"20"16,-2 0-13-16,0 0-20 15,-2 0-6-15,1 0-12 16,-2 0-30-16</inkml:trace>
  <inkml:trace contextRef="#ctx0" brushRef="#br2" timeOffset="362251.5982">25009 12361 217 0,'0'0'81'16,"11"4"-74"-16,8 3 1 15,6 4-5-15,5 5-3 16,3-3-19-16,1 6-30 15,2-4-176-15</inkml:trace>
  <inkml:trace contextRef="#ctx0" brushRef="#br2" timeOffset="363108.1483">26298 12299 93 0,'-6'0'240'15,"3"0"-229"-15,3 0-2 16,0 0-9-16,17 7 4 15,14 1 2-15,18-1 8 16,11-5-7-16,2-2 6 16,-1 0-7-16,-8 0-4 15,-16 0-2-15,-14 0-1 16,-12 0-4-16,-11 0-5 16,0 0 5-16,-13 24 5 0,-21 12 8 15,-11 15-8-15,-6 8 4 16,-1 3-1-16,4 4 2 15,5 2 0-15,6 1-1 16,7-4 2-16,7-2-4 16,10-4 3-16,9-11-5 15,4-4 1-15,12-5 1 16,16-9 1-16,8-8 1 16,7-11 0-16,9-11 4 15,3-4 0-15,4-21-8 16,-3-15-1-16,-7-7-8 15,-8-5-10-15,-12-3-15 0,-12-4-6 16,-14 3-36 0,-3 13-7-16,-16 10 77 0,-11 19 6 15,-2 9 28-15,6 2 13 16,4 3-1-16,9 0-7 16,1 0-14-16,9 0-1 15,0 0-7-15,0 0-9 16,18 0-2-16,15-5 20 15,13-6-12-15,11-3-5 16,9 0 3-16,3-2-2 16,0 3 2-16,-5-4 4 15,-4-3-2-15,-8 4 0 16,-8 3-1-16,-12-2-7 16,-12 7 0-16,-10 5-5 15,-8 3-14-15,-2 0-24 0,-5 0-130 16</inkml:trace>
  <inkml:trace contextRef="#ctx0" brushRef="#br2" timeOffset="364134.2606">18943 14897 212 0,'-5'4'76'0,"2"-4"-69"15,3 0-4-15,8 0 30 16,29 0 4-16,5-4-11 0,6-3-2 16,14-1-5-16,13-3-4 15,6 3 1-15,-7-1-5 16,-5 1-5-16,-11 3-6 16,-5 0 0-16,-3-4-2 15,-3 6 0-15,-2-2-6 16,-6 3-5-16,-3 2-11 15,-7 0-37-15,-6 0-175 16</inkml:trace>
  <inkml:trace contextRef="#ctx0" brushRef="#br2" timeOffset="364389.638">20205 14556 159 0,'5'0'219'0,"-5"0"-211"16,3 8-7-16,4 20 15 15,-3 16-1-15,2 8-4 16,-1 11-3-16,-2 3-2 16,3 2-1-16,6-1-1 15,-6-1 1-15,3-8-5 16,1-3-2-16,-1-3 0 15,0 0-13-15,-1-5-16 0,0-10-123 16</inkml:trace>
  <inkml:trace contextRef="#ctx0" brushRef="#br2" timeOffset="365131.5606">23534 14292 298 0,'-4'-7'43'0,"4"7"-38"0,0 0-3 15,15 8 11-15,9 17 12 16,9 7-7-16,6 5 0 15,4 3-5-15,6 1 1 16,4-2-1-16,2 0-1 16,0-4-6-16,0-2 1 15,-1 1-2-15,-3-2-2 16,-7 1-3-16,-3 1 1 16,-7 5-1-16,-4-4 0 15,-5-2-3-15,-7-5-1 16,-3-6-4-16,-7-3-11 15,-7-4-23-15,-1-11-110 0</inkml:trace>
  <inkml:trace contextRef="#ctx0" brushRef="#br2" timeOffset="365418.7375">24338 14306 315 0,'-12'-3'25'0,"3"3"-1"16,-8 0 17-16,0 0-24 15,-3 18-12-15,-7 15-3 16,-6 11-1-16,-6 10 1 16,-7 6 1-16,-3 3 0 15,-6 2-2-15,-3-2 0 0,-4 3 3 16,4 4-3-16,2-8-1 15,6 1 0-15,7-12-5 16,9-3-5-16,10-13-9 16,10-11-23-16,13-13-94 15</inkml:trace>
  <inkml:trace contextRef="#ctx0" brushRef="#br2" timeOffset="366092.6866">25248 14474 217 0,'0'2'60'0,"0"-2"-56"15,0 4 10-15,10-1 13 16,12 4-7-16,8-4-1 15,9 0-1-15,7-1-5 0,5-2-5 16,6 0 0-16,-2 0-4 16,-3 0 2-16,-8 0-6 15,-10 0 1-15,-7 0-1 16,-7 9-2-16,-4 8 2 16,-2 1 0-16,-3 10 1 15,-4 9 1-15,-4 4 5 16,-3 6-4-16,0 9 5 15,0 7-1-15,-13 2-2 16,-8 1 0-16,-1 0 0 16,-2-7-3-16,-2 0-2 15,-2-11-3-15,-5-6-3 16,-1-7-2-16,-6-10-8 0,1-10-17 16,0-12-41-1,5-3-82-15</inkml:trace>
  <inkml:trace contextRef="#ctx0" brushRef="#br2" timeOffset="366317.9411">25670 14230 159 0,'0'6'96'0,"-21"21"-87"16,-10 12 31-16,-11 13 0 0,-1 7-16 15,-2 8-8 1,-1 4-9-16,4-3-4 0,-1-3-3 16,5-2-5-16,6-5-12 15,2-5-21-15,9-18-47 16,12-16-160-16</inkml:trace>
  <inkml:trace contextRef="#ctx0" brushRef="#br2" timeOffset="366460.5578">25385 14819 128 0,'24'-2'41'0,"-2"2"0"16,2 0 17-16,-1 2-8 16,0 11-27-16,0 1-7 15,-4-2-13-15,-1-2-3 16,-4-3-14-16,-4-3-13 16,-4-4-58-16,-6 0-149 0</inkml:trace>
  <inkml:trace contextRef="#ctx0" brushRef="#br2" timeOffset="366648.3197">25313 14146 288 0,'0'0'11'0,"6"0"-6"16,17 6 14-16,6 1-19 15,9 5-11-15,8 3-13 0,6 5-23 16,14-4-105-16</inkml:trace>
  <inkml:trace contextRef="#ctx0" brushRef="#br2" timeOffset="367163.579">26783 13785 231 0,'-35'40'79'0,"-9"13"-61"16,-7 12 19-16,-4 1-6 0,-8 3-23 16,-1-7-8-1,0-2 0-15,7-8-2 0,5-8-3 16,12-12-1-16,11-10-5 15,13-14 7-15,13-7-2 16,3-1 4-16,0-1-33 16,25-17 33-16,11-4 2 15,12-3 10-15,4 6-7 16,5 3 0-16,3 5-2 16,-4 3-2-16,-4 5 2 15,-10 3-2-15,-14 0 1 16,-11 0-8-16,-8 0 3 0,-8 5 2 15,-1 5-2 1,-1 5 5-16,-17 11 9 0,-4 6-4 16,-2 5 4-16,-2 11 3 15,-1 1-5-15,-1 5-2 16,1 1-2-16,2 4 0 16,2 3 3-16,3 4-5 15,5 1 5-15,1-3-4 16,4-4 0-16,1-9-1 15,5-11-1-15,4-13-1 16,0-14-14-16,0-8-11 16,0-5-34-16,3-15-173 15</inkml:trace>
  <inkml:trace contextRef="#ctx0" brushRef="#br2" timeOffset="367403.9648">26562 14633 96 0,'26'-7'86'16,"0"3"-66"-16,4 4 35 16,2 0-1-16,0 0-23 15,4 0 0-15,4 8 3 16,-2-2-12-16,-5 6-11 16,-7 2-8-16,-3 8-3 15,-13 7-4-15,-4 9 4 16,-6 3 0-16,0 6 0 15,-12-1-1-15,-9-2-7 0,1-6-15 16,-3-9-36-16,-2-3-69 16</inkml:trace>
  <inkml:trace contextRef="#ctx0" brushRef="#br2" timeOffset="367608.1506">26705 14836 109 0,'-4'16'112'0,"-7"14"-92"16,-3 11 24-16,-2 3 6 15,-3 7-22-15,-6 4-8 16,-2 1-12-16,-6-2-8 16,-1-2-3-16,-2-5-12 15,2-10-10-15,1-11-29 0,6-15-78 16</inkml:trace>
  <inkml:trace contextRef="#ctx0" brushRef="#br2" timeOffset="367789.6952">26760 15180 126 0,'35'0'83'15,"1"14"-8"-15,0-3-4 16,-1 3-25-16,2-1-22 15,1 5-17-15,4-4-7 16,1 4 2-16,-3 1-2 0,-10-8-40 16,-5-6-67-16</inkml:trace>
  <inkml:trace contextRef="#ctx0" brushRef="#br2" timeOffset="370075.481">15853 14768 112 0,'0'-14'25'16,"0"6"0"-16,-6 1 3 15,2 4-15-15,1 3-9 16,3 0-2-16,-3 0-1 16,3 0 3-16,0 0-2 15,0 0 5-15,0 0 5 16,0 0 6-16,0 0 0 15,0 0 3-15,-3 0-7 16,0 0-9-16,-4 0-5 16,3 0-3-16,-1 0 0 15,0 0 1-15,2 0-2 16,0 0 2-16,0 3-1 16,0-3-2-16,0 0-9 0,3 0-10 15,0 0 1-15,0 0-7 16,0 0 15-16,0 0 15 15,0 0 7-15,0 0 2 16,0 0 10-16,0 0 3 16,0 0-4-16,-3 0 4 15,3 0-5-15,0 0-3 16,0 0-1-16,0 0-5 16,0 0-5-16,0 0 0 15,0 0-3-15,0 0 0 16,0 4 0-16,0-4 0 15,0 4 0-15,0 7-3 0,0 14 3 16,0 16 5-16,0 11 2 16,0 10 1-16,0 0-6 15,0-4 0-15,0-6-2 16,0-4 1-16,0-4-1 16,9-8 0-16,0-6 1 15,-1-8-2-15,-2-7-2 16,1-3 1-16,-4-6 2 15,-3-6 0-15,0 0 4 16,0 0-4-16,0 0 5 16,0 0 4-16,0 0-5 15,0-28-4-15,0-10 0 16,0-17-8-16,0-5 2 0,0-2 0 16,0 0-5-16,-3 4 5 15,0 7 6-15,-1 13 2 16,3 8 1-16,1 13 1 15,-2 10 0-15,1 7 4 16,1 0-6-16,-2 0-2 16,2 0 0-16,0 0-6 15,0 13-2-15,0 20 8 16,0 16 0-16,13 9 1 16,-1 8 2-16,2-4-2 15,-2-2 2-15,2-9-3 16,-5-6 3-16,-2-9-3 0,-1-9 0 15,0-10 1 1,-3-10-1-16,-2-3 0 0,-1-4 2 16,0 0-2-16,0-4 0 15,0-18-6-15,0-7-21 16,-3-7-29-16,-4-8-97 16</inkml:trace>
  <inkml:trace contextRef="#ctx0" brushRef="#br2" timeOffset="370635.9374">15778 14215 99 0,'-12'0'28'0,"2"0"-10"16,0 0-4-16,4 7 5 16,3 7-6-16,0 13-1 15,-1 6 0-15,4 3-3 16,0 4-2-16,0 0-4 16,4-7-3-16,8-13 0 15,1-5-3-15,-1-10 3 16,-1-3-3-16,2-2 3 15,-4 0 5-15,-5-7 12 16,3-9-11-16,-5-9 10 16,-2-1-10-16,0 3-2 15,0 1-1-15,-10 8-1 16,1 7-2-16,0 6 12 16,-2 1-9-16,7 0-3 15,1 0 1-15,1 0-1 0,2 0-8 16,0 4-6-16,0 11 3 15,6-8-22-15,5 2-46 16</inkml:trace>
  <inkml:trace contextRef="#ctx0" brushRef="#br2" timeOffset="372527.7147">13363 12265 114 0,'21'0'9'0,"-12"0"-8"16,0 0 5-16,-3 9 2 15,5 1-1-15,-1 2 1 16,2-2-1-16,1 2 2 0,-4 6-1 15,6 7-6 1,-3 12 2-16,-3 11 4 0,1 21 5 16,-4 18 1-16,-1 17 5 15,1 17-7-15,-3 16 4 16,4 5-4-16,2 13-4 16,-6 9 1-16,0 6 3 15,-3 1-5-15,0-5 2 16,0-8-6-16,0 10 0 15,0 1 1-15,0 12-3 16,-3 3 1-16,3-9 0 16,0-9 0-16,0-20 1 15,0-18 1-15,3-18-2 16,3-11-1-16,-2-6-1 16,0-14-1-16,-4-2 0 0,0-10 1 15,0-5 0-15,-4-7-2 16,-5-12-5-16,2-7-4 15,1-23-5-15,-1-13-26 16,4-11-36-16,0-39-102 16</inkml:trace>
  <inkml:trace contextRef="#ctx0" brushRef="#br2" timeOffset="375542.3997">14279 11719 100 0,'30'-18'49'0,"2"-1"-20"0,7 5-6 15,5 1 1-15,2 4-4 16,2 1-1-16,8 5-8 15,16 3 2-15,9 0-2 16,10 0-1-16,6 11-4 16,4-2 1-16,2 0 2 15,1-1-6-15,7-4 7 16,2-1-4-16,4 3 7 16,2-1-1-16,6 4-7 15,1 0 0-15,5 6-2 16,5-4 3-16,0 3 1 0,-4-3-5 15,-1 0-2 1,4 0 1-16,0-7 0 0,7 3 4 16,4-2-5-16,1 1 1 15,-4-2 0-15,-4 7-1 16,-6-4 0-16,-7 0 0 16,2 2 1-16,-2-2 2 15,-6 3-3-15,-3-3-3 16,-4 1 1-16,-2-4 1 15,-5 1 0-15,-3-5 1 16,-4 0 0-16,-1 0 0 16,-7 0 0-16,0 0 1 15,-4 0 0-15,4 0-1 16,2 0 2-16,-2 0-2 0,-3-2 0 16,-1-5-2-16,-2 4 2 15,1-2 0-15,1 3-1 16,-6-3 1-16,2-3 0 15,3-1 0-15,-2-3 0 16,0 2 2-16,1 1-2 16,-4 2 0-16,3 4 1 15,1-5 3-15,-1 4-3 16,1 1-1-16,-1-4 0 16,2 3 0-16,6-7-1 15,2 1 0-15,1-2-2 16,-5 5 3-16,0-4 3 15,-8 7-3-15,-4 0 1 0,1 1 0 16,-5 3 0-16,5 0-1 16,4 0 0-16,-3 0 0 15,3 0 0-15,5 3 1 16,1 0-1-16,3 2 1 16,3-2-1-16,1 1 1 15,-1 3 0-15,4-3-1 16,3 3 0-16,2-2 4 15,6 1-2-15,5 2 1 16,1-1 4-16,4 0-3 16,-5-3-1-16,4 3-1 15,5-7-1-15,1 0-1 0,1 0 1 16,6-7-1-16,6-3 0 16,-1-2 4-1,2 2-4-15,-6 5 0 0,-5 5 0 16,-9 0 0-16,-4 0 0 15,-5 8 0-15,-7 3 0 16,-4 3 0-16,4-3 0 16,0 0 0-16,1-4 0 15,0-3 0-15,-3 1 0 16,-6-5-2-16,-1 2 2 16,-4 5 0-16,-6-3 0 15,-7 5 0-15,-4 1 1 16,-5-1 2-16,1-4-1 0,-2 0 0 15,2-5 0-15,1 0-1 16,3 0 0-16,4 0-1 16,-2-9 0-16,-6 2 0 15,-6 1 1-15,-5 1-1 16,-3 5 0-16,-2 0 0 16,-4 0 1-16,-5 0-1 15,-8 0-1-15,-8 0 1 16,-9 0 0-16,-6 7-2 15,-6-6 1-15,-1 2 1 16,1 4 0-16,-2-5 0 16,-1 4 0-16,1-5 0 15,-1 6 0-15,-1 0 1 16,-1-4-1-16,1 9 0 16,1-2 0-16,-2 9 1 0,-1 9 0 15,-1 10 1-15,0 6-1 16,0 11-1-16,-13 7 0 15,2 4 0-15,4-6 0 16,4-1 0-16,3-13 0 16,0-1 0-16,0 2 1 15,0 5-1-15,0 11 0 16,3 13 1-16,-3 9 2 16,0 6-3-16,0 16 0 15,-3 7 0-15,-9-4 0 16,1-3 0-16,4-11-3 15,1-6 3-15,5-2 3 0,1-6-3 16,0-6 0-16,0 5 1 16,0-5-1-16,0 6 1 15,0 2-1-15,-5 1 0 16,-1 7 0-16,0 3 0 16,3 0 1-16,2 2-1 15,1-10 1-15,0-5 1 16,0-2-2-16,10-4-1 15,2 1 1-15,1 1-1 16,0-5 1-16,-3 1 0 16,-4-1 1-16,-2-2 0 15,-1-3 0-15,2-5 0 0,3-7 2 16,2-7-3-16,2 0 1 16,2-5-1-16,3 0 0 15,1-3-1-15,-3-2 1 16,0-2 0-16,-5-3 0 15,-2-5 0-15,-4 0-1 16,0-3 1-16,-1-4-2 16,-1 0 2-16,-2 0 0 15,0-6 3-15,0 1-2 16,0-6-1-16,0-3 1 16,0-1 1-16,-2 4-1 15,-11 3-1-15,-6 1 0 16,-8 6 0-16,-6-1-1 0,-12-1-2 15,-6-1 2 1,-11-4 1-16,-10 0 0 0,-5-6-1 16,-13-1 2-16,-8-3 0 15,-16-1 1-15,-3-3 2 16,-7 0 1-16,-5 0-2 16,4 0-3-16,-9 0 1 15,0 0-1-15,-1 0 0 16,-8-3 0-16,-6-5 0 15,-2 0-1-15,-7-2 1 16,-5 0-3-16,1 5 3 16,-5 3 0-16,5-3 2 15,7 5 1-15,3-4 1 16,8 4-2-16,3-3-1 0,4 0-1 16,10 1 0-16,0 2-3 15,4-2 1-15,-3 2 2 16,5-3-2-16,1-1-1 15,-3 2 2-15,8-1 1 16,5 0 3-16,3 3-3 16,3 0 1-16,-3 0 0 15,-5 3 0-15,-3 6 1 16,-2-2 0-16,-7 3 0 16,-8-3-2-16,-7 1 2 15,-1-5-2-15,-4-3-1 16,6 0 1-16,3 0 0 15,0 0 1-15,1 0 1 0,-3-3-2 16,-5-2 2-16,-7 2-2 16,3 1 0-16,-3-3 0 15,6-2 0-15,6 2 0 16,5 3 1-16,2-1 4 16,2-3-2-16,2 3 1 15,0 3-3-15,2-5 0 16,0 2-1-16,5-2-2 15,6-4-2-15,5 1 3 16,-2-3 1-16,3 5 0 16,3 2 0-16,0-2 1 15,-1 4 0-15,-1-2-1 0,-1 1 4 16,0-1-4 0,2-2-1-16,6 1-1 0,8-2 0 15,3 3 1-15,7 1 1 16,3 0 0-16,-1 3-1 15,2 0 1-15,-4 0 1 16,-3 0-1-16,-1 3-1 16,-3 4 0-16,-3 5 1 15,-6-5 0-15,0 3 0 16,3 2 0-16,6-2 0 16,3 0-1-16,0 2 1 15,4-2 0-15,1 0 0 16,2-1 0-16,-1-1-3 15,2-3 2-15,-1 1 0 16,-1-1 1-16,3 1 0 0,0-2 2 16,-5-3-2-16,7 2 0 15,5-3-1-15,5 0-1 16,10 0 2-16,6 0-1 16,2-3 1-16,1-2-1 15,0-3 0-15,4 3-2 16,-1-4 2-16,-1 1-1 15,1-1 2-15,3 4-1 16,0-1 0-16,2 2 1 16,-4 1 0-16,-5 3-1 0,-5 0 0 15,-5 0 0 1,-5 0 1-16,-7 0-1 0,-4 0 3 16,0 5-2-16,5-2 0 15,4-1 0-15,12 1 0 16,8-3 0-16,12 0 0 15,8 0 0-15,13 0-1 16,10 0-9-16,6 0-24 16,33-10-81-16,20-21-40 15</inkml:trace>
  <inkml:trace contextRef="#ctx0" brushRef="#br2" timeOffset="389721.7187">4865 13045 62 0,'-6'-30'0'16,"6"11"-24"-16,0 4 9 15,6 0 6-15,3 9-1 16,-9 4 10-16,0 2 8 16,0-3 15-16,0 3-9 15,0 0-14-15</inkml:trace>
  <inkml:trace contextRef="#ctx0" brushRef="#br2" timeOffset="390428.3498">4634 12908 265 0,'0'0'61'16,"4"0"-50"-16,-1 0-6 15,-3 0 6-15,3 0-1 16,-3 0-10-16,6 8-6 16,3 9 6-16,3 16 13 15,6 11 2-15,0 12-14 16,-3 6 5-16,4 4 3 16,3-1-7-16,-5-5 2 15,5-5-3-15,-5-6 0 16,2-7 0-16,-1-8-2 15,-6-4 0-15,0-2 1 0,-2-6-11 16,-4-6 6-16,-1-5-9 16,4 0-20-16,1-8-13 15,2-3-84-15</inkml:trace>
  <inkml:trace contextRef="#ctx0" brushRef="#br2" timeOffset="390832.0944">5050 12927 260 0,'0'0'43'16,"0"0"-38"-16,0 0-5 15,0 0 5-15,0 11-3 0,0 20 3 16,0 15 7-16,0 12 1 15,0 8 1-15,-6-1-2 16,-7 1 3-16,2-6 0 16,-1-1 2-16,-4 3-6 15,2 0-2-15,-2 7 2 16,1 5-6-16,-3 0-2 16,-1 3-1-16,1-3 3 15,-6-1-3-15,3-7 0 16,0-3 3-16,2-9-5 15,2-7 0-15,-2-6 0 16,4-11 0-16,0-8 2 0,6-3-3 16,2-9 1-16,1-2-4 15,3-4 2-15,3-4-6 16,0 0-13-16,0-4-42 16,3-25-130-16</inkml:trace>
  <inkml:trace contextRef="#ctx0" brushRef="#br2" timeOffset="391042.7024">5284 13503 361 0,'0'0'16'16,"0"0"-14"-16,0 0-2 15,3 0 0-15,6 13-7 16,3 9 5-16,0 2-21 16,0 2-22-16,-9-2-158 15</inkml:trace>
  <inkml:trace contextRef="#ctx0" brushRef="#br2" timeOffset="391243.8116">5296 13888 181 0,'0'25'18'0,"0"2"11"0,0 6 1 15,0 0-5-15,6 3-14 16,3 0-8-16,0-6-2 16,-3 2-1-16,-3-4-4 15,0-1-5-15,0-5-1 16,-3-5-23-16,3-7-37 15</inkml:trace>
  <inkml:trace contextRef="#ctx0" brushRef="#br2" timeOffset="392152.2018">6024 12835 156 0,'-4'-5'55'0,"1"2"-16"0,0 3-9 15,-3 0-1-15,-2 0-8 16,-8 18-18-16,-2 12-1 16,0 6 8-16,-4 8-5 15,4 11 2-15,0 11 0 16,0 11-1-16,3 9 0 15,6 8-4-15,0 5 0 16,2 1-1-16,4-4 1 16,3-9-1-16,3-13 3 15,16-11 1-15,5-5-1 16,4-3 3-16,2-7-3 0,0-1-4 16,-2-6 1-1,1-5-1-15,-4-2-1 0,-4-10-5 16,1-2-2-16,-8-5 0 15,-1-7-8-15,-1-3-13 16,-6-7-21-16,3-4-102 16</inkml:trace>
  <inkml:trace contextRef="#ctx0" brushRef="#br2" timeOffset="392797.9641">6215 13333 196 0,'0'0'151'0,"0"0"-144"16,0 0-6-16,0 27-1 15,0 16 2-15,0 16 1 16,3 11-2-16,9 4 1 15,0-5-1-15,3-3 0 16,1-7 5-16,-2-9-2 16,2-12 1-16,-1-8-4 15,0-8 2-15,-3-11-3 16,-3-5 0-16,-2-6-3 16,1 0 1-16,-2 0 0 0,3-22 2 15,1-17 23-15,2-13-7 16,-1-7-16-16,-1 4 3 15,-4 3-2-15,-3 16 2 16,3 11 3-16,-6 14-6 16,0 10-3-16,0 1 0 15,3 0 0-15,3 18-8 16,9 15 11-16,4 12 10 16,-1 6-3-16,6-7-4 15,-2-3-2-15,1-9 0 16,4-5 3-16,-2-6-4 15,-3-9 3-15,-2-6-3 0,-4-6 1 16,-2 0-1-16,-1 0 0 16,2-14 7-16,1-16 2 15,-2-11 14-15,2-10-11 16,-1-11-10-16,-6 0-1 16,0 2 1-16,-3 7-2 15,-3 13 1-15,0 9-1 16,-3 13 4-16,0 7-3 15,0 3-1-15,0-1-1 16,0 4-8-16,0-2-2 16,0-1-13-16,0 8-54 15,3-2-115-15</inkml:trace>
  <inkml:trace contextRef="#ctx0" brushRef="#br2" timeOffset="393128.2771">7234 13367 237 0,'0'0'72'0,"3"0"-72"16,0 0 0-16,5 18 0 0,5 8 2 15,2 10 2 1,6 5-2-16,4 6 3 0,-1 2 0 16,0 4 8-16,0 0-3 15,4-2 1-15,-4-4 4 16,1-5-10-16,-2-3-1 16,-1-3-2-16,-4-12-2 15,-3-2-2-15,-2-8-7 16,-7-10-6-16,-1-4-18 15,-2 0-92-15</inkml:trace>
  <inkml:trace contextRef="#ctx0" brushRef="#br2" timeOffset="393381.5536">7519 13432 253 0,'-9'-3'41'15,"6"3"-8"-15,-7 0 3 16,-2 0-13-16,-6 18-20 16,-3 12 1-16,-3 6-1 15,-7 8-3-15,1 8 3 16,0-4 1-16,2 3-2 16,4-7 0-16,6-7-2 15,3 2-2-15,3-1-7 0,9-4-15 16,3-5-9-1,0-4-26-15,9-10-96 0</inkml:trace>
  <inkml:trace contextRef="#ctx0" brushRef="#br2" timeOffset="393712.2188">7819 13888 306 0,'0'0'32'15,"0"3"-31"-15,0-3 0 0,0 0-1 16,9 0 0-16,9 0 2 15,3 0 6-15,9 0 1 16,1 0-4-16,3 0 3 16,-5 0-2-16,2 0-6 15,-4-6-1-15,0-1-5 16,-5-2-6-16,-7-1-10 16,-3 1-9-16,-6 3-87 15</inkml:trace>
  <inkml:trace contextRef="#ctx0" brushRef="#br2" timeOffset="393944.4668">8013 13691 199 0,'-6'0'16'16,"3"3"2"-16,0 16-7 15,0 5 0-15,3 10 2 16,0 3-5-16,0 5 1 15,0 8 1-15,0 1 0 16,6 1-3-16,-3 1-2 16,3-4-5-16,-3-5 0 15,3-3-5-15,1-9-4 16,-2-7-17-16,1-6-52 16</inkml:trace>
  <inkml:trace contextRef="#ctx0" brushRef="#br2" timeOffset="394723.5559">6205 13223 41 0,'-12'-13'96'15,"4"4"-65"1,7 6-14-16,-4 0 9 0,5 2 11 16,0 1-14-16,0-3-12 15,-3 3-2-15,3-4-2 16,0 4-1-16,0 0 2 16,0 0-2-16,0 0-1 15,0-3-4-15,12 3 2 16,12-2 5-16,3 2 1 15,10 0 0-15,2 0 1 16,3 0 0-16,4 0-4 16,-4 0 0-16,1 0-4 15,-7 0-2-15,-6 0 0 16,-8 2-1-16,-4 1-6 16,-7 1-2-16,-1-1-12 0,-7-3-24 15,-3 0-123-15</inkml:trace>
  <inkml:trace contextRef="#ctx0" brushRef="#br2" timeOffset="394928.1477">6542 12982 99 0,'-3'0'135'0,"3"0"-118"15,0 0-14-15,0 0 1 16,0 6-2-16,15 10-2 15,3 12 8-15,10 2-2 0,2 7-4 16,6 3-2-16,1 3-2 16,2-2-18-16,-5-3-32 15,-1-13-150-15</inkml:trace>
  <inkml:trace contextRef="#ctx0" brushRef="#br2" timeOffset="395258.4358">7134 13045 183 0,'0'0'32'15,"0"0"-25"-15,18 0-7 16,3 0 12-16,7 0-2 16,2 3 0-16,3-3-2 15,0 0 2-15,-5 0-4 16,2 0 5-16,0 0-5 16,1 0 0-16,-1-3-5 15,1 3-1-15,-1-5-5 16,-6 5-5-16,-3 0-13 15,-5 0-36-15,-5-3-137 16</inkml:trace>
  <inkml:trace contextRef="#ctx0" brushRef="#br2" timeOffset="395481.9823">7516 12914 262 0,'0'0'40'0,"0"0"-37"16,0 0 7-16,0 0-7 16,0 0 1-16,6 6-4 15,9 12 1-15,3-1 1 16,3 9-1-16,1-3-1 16,5 2 0-16,0 1-3 0,7-1-9 15,-4 1-14-15,-3-1-38 16</inkml:trace>
  <inkml:trace contextRef="#ctx0" brushRef="#br2" timeOffset="396098.0131">8796 13571 276 0,'-4'0'26'0,"4"0"-23"16,0 0-3-16,4 0 4 15,13 0 4-15,11 0 1 16,2 0 0-16,2-2 2 0,3-5 8 16,1 5-6-16,-3-1 0 15,-2 0-10-15,3 0-3 16,-1-1-6-16,-5 1-6 16,-8-1-10-16,-4 2-20 15,-13-1-124-15</inkml:trace>
  <inkml:trace contextRef="#ctx0" brushRef="#br2" timeOffset="396322.615">8987 13283 302 0,'0'0'26'0,"0"0"-23"0,0 0-3 15,0 14 8-15,0 16 1 16,11 13 11-16,2 10-5 15,-4 1-2-15,0 4-10 16,0 5-2-16,0 0-1 16,-3-1 0-16,-3-7-6 15,3-14-5-15,-6-10-8 16,3-12-27-16,-3-16-102 16</inkml:trace>
  <inkml:trace contextRef="#ctx0" brushRef="#br2" timeOffset="396831.6882">9368 13040 249 0,'0'0'67'16,"6"4"-57"-16,1 19-10 15,2 16 29-15,0 12-12 16,-3 9-11-16,-1 9-1 15,-1 1-1-15,-4-3 0 16,0-5-1-16,0-3 2 16,-6-15-3-16,-3-9 6 15,3-16 0-15,3-11-3 16,3-5 2-16,-3-3-2 16,3 0-2-16,0 0-3 15,0 0-12-15,0-11 4 0,9-3 8 16,5-2 1-16,8 2-1 15,1 4 1-15,3 1-1 16,7 3-3-16,-2 6-2 16,5 0 5-16,0 6-1 15,-3 16 1-15,-5 5 0 16,-4 1 1-16,-8-2 4 16,-7 0-2-16,-5-4-2 15,-4-4 4-15,0 1 0 16,-10-1 1-16,-6 0-1 0,-5-3 0 15,0-5 3 1,-3 3-5-16,-7-2-1 0,-2 3-2 16,-3-2-2-16,1-2-2 15,6-4-6-15,-1-4-8 16,5 2-18-16,7-4-52 16,9 0-119-16</inkml:trace>
  <inkml:trace contextRef="#ctx0" brushRef="#br2" timeOffset="397454.1767">10000 13091 198 0,'-3'-2'57'0,"3"2"-35"16,0 0-2-16,0 0 0 16,0 0-4-16,0 0-11 15,0 0-3-15,0 0 3 16,0 10 3-16,3 8 8 15,6 8-6-15,5 7 12 16,5 8-5-16,2 3-10 16,0 6 2-16,6 2-2 15,-2-1 6-15,5 8-8 16,-5 0-1-16,2 4-1 16,-8 3 0-16,-2-1-2 15,-5-2-1-15,-9-5 3 0,1-2-3 16,-4-5 2-16,-4 1 0 15,-11 2-1-15,-9-2-1 16,-4 0 0-16,-8 1 0 16,0-1-1-16,3-7-2 15,-1-9-5-15,10-10-2 16,2-15-11-16,8-11-59 16,8-11-112-16</inkml:trace>
  <inkml:trace contextRef="#ctx0" brushRef="#br2" timeOffset="397957.9043">10649 13423 392 0,'-10'0'19'16,"7"2"-19"-16,3 6-1 0,0 6 1 15,7 5 3-15,13 6 2 16,8-3-4-16,2 0 3 15,9-3-2-15,4-7 2 16,5-5 2-16,-2-4 3 16,-1 0-4-16,-11-3 1 15,-7 5-6-15,-11-5 1 16,-9 4-1-16,-3-1 0 16,-1-1 2-16,-3 3 0 15,0 2 3-15,-3 5-1 16,-11 5-4-16,-5 2 4 15,-5 3-3-15,-7 7-1 0,-5 4-1 16,-6 1 1-16,2-2-5 16,1 2-3-16,5-8 2 15,4-1-3-15,0 4-1 16,2-6-23-16,1-1-58 16,6-3-140-16</inkml:trace>
  <inkml:trace contextRef="#ctx0" brushRef="#br2" timeOffset="398332.1739">10562 14225 182 0,'0'0'150'0,"0"0"-147"16,4 0 6-16,15 0 27 16,3 0-6-16,14-8-11 15,6-3-1-15,0 2-7 16,4-2-2-16,-1 3-2 0,-2 1-6 15,-4-2-1 1,-3 3-1-16,-5 2 1 0,-1 1-4 16,-8 3 0-16,-2 0 0 15,-4 0-4-15,0 0-8 16,4 0-23-16,-1 0-43 16,1 0-79-16</inkml:trace>
  <inkml:trace contextRef="#ctx0" brushRef="#br2" timeOffset="398820.2834">11487 13763 412 0,'-6'0'20'0,"5"0"-16"15,-5 14-4-15,-7 20 4 16,-2 14-1-16,-3 11-3 16,3 10 1-16,-1 0-1 15,5-2 4-15,1-4-2 16,10-8 0-16,0-11-2 16,3-8 2-16,18-7-1 15,1-11 1-15,5-7-1 16,4-9-1-16,-1-2-1 15,3-9 1-15,-1-20 2 0,3-8 1 16,-2-8-3-16,0-13 1 16,-2-8 2-16,-4-4-2 15,-5-10-1-15,-5 0 0 16,-7 1 1-16,-10 3-1 16,0 10 2-16,-7 11 5 15,-13 19 3-15,-5 10 10 16,-2 8-5-16,-6 11-12 15,2 1-3-15,1 6-2 16,2 0-6-16,1 0-3 16,4 6-1-16,4 4 0 15,0-2-16-15,2 6-25 0,4 1-42 16,1-1-143-16</inkml:trace>
  <inkml:trace contextRef="#ctx0" brushRef="#br2" timeOffset="406589.9092">11854 13414 66 0,'-10'-18'132'0,"-6"1"-99"16,4 1 12-16,1 5-6 16,4-3-8-16,-2 9 8 15,3-5-20-15,-4 6 2 0,0 1-3 16,4 3-12-16,2 0 4 16,1 0-1-16,-1 0-9 15,-2 25 0-15,0 23 1 16,-6 22 4-16,3 18-2 15,3 10-2-15,6 9 2 16,-3 7-1-16,3 4 0 16,0-5 0-16,0-4-2 15,0-5 0-15,0-12 1 16,0-11 1-16,0-18-3 16,0-20 1-16,3-17 0 15,0-11-1-15,-3-12-1 16,3-3-1-16,-2-3 0 15,7-35 2-15,-2-27 0 16,6-35 2-16,4-24-1 0,1-8 2 16,-4-5-2-16,-4 6-2 15,-3 6 2-15,-6 15 0 16,0 18 2-16,0 19-2 16,0 24 4-16,0 20-3 15,0 22 2-15,0 3-3 16,-3 4-2-16,-12 31-7 15,-8 20-1-15,-3 26 10 16,2 18 5-16,-1 4-4 16,8 6 0-16,1 3 0 15,4-2 0-15,0-8 0 16,1-8-1-16,7-18 1 0,-2-16-1 16,6-19 1-16,0-15-1 15,0-15 0-15,0-7-1 16,0 0-2-16,0-23 2 15,6-35 1-15,12-30 5 16,-3-33-5-16,-2-15-1 16,-6-12-12-16,-7 6 5 15,0 29 6-15,0 36 2 16,0 31 3-16,0 26 6 16,0 19-2-16,0 1-7 15,0 18-5-15,-7 40 4 16,-9 24 1-16,1 20 4 15,0 2-4-15,6-6 0 0,3-6 2 16,2-4-1-16,4-10-1 16,0-10 1-16,0-19-1 15,4-20 0-15,2-11-1 16,0-18-7-16,0 0 4 16,1-20 4-16,7-25 3 15,-2-28 6-15,1-19-6 16,-9-15-3-16,-4-8-1 15,0 3-2-15,-11 16-2 16,2 33 2-16,3 24 3 16,3 31 8-16,0 8-8 15,3 33-8-15,0 44 8 0,-6 29 1 16,-5 30 5 0,1-4-6-16,1-13 4 0,2-17-4 15,4-18 0-15,3-21 0 16,0-17-2-16,0-19 1 15,0-20-6-15,10-7-6 16,8-39-3-16,6-32 16 16,4-23-1-16,-4-18 0 15,-9-5-6-15,-15-1-4 16,0 2-1-16,0 27-6 16,-9 38 16-16,3 30 2 15,-1 23 16-15,-7 50-12 16,-2 25-3-16,-2 22-1 15,-2 11 0-15,7-10 2 16,-3-12 0-16,5-15 3 0,5-22-4 16,3-14-1-16,3-12-1 15,0-10-3-15,0-11-1 16,0-4-9-16,0 0-8 16,0-11-45-16,7-15-72 15</inkml:trace>
  <inkml:trace contextRef="#ctx0" brushRef="#br2" timeOffset="415386.2032">4134 12412 245 0,'-15'-13'35'0,"0"1"11"15,3 5-12-15,9 7-11 16,3 0-6-16,0 0-9 15,0 0-4-15,0 0-4 0,0 3-2 16,0 19-1 0,0 19 3-16,6 13 9 0,3 20 0 15,3 17-3-15,-6 9 0 16,0 10 0-16,0 8-5 16,0 9-1-16,1 7 3 15,5 8-3-15,-4 9 0 16,5-1 0-16,-1 0 2 15,4-7 1-15,-5-3-3 16,4-1 2-16,-2-3-2 16,-2-7 0-16,-5-8 2 15,1-15-1-15,-7-15-1 0,0-12 1 16,0-18-1-16,0-16 0 16,-10-12 0-16,5-11 0 15,2-14 0-15,2-4 0 16,-4-4-1-16,-4-9-11 15,-1-28-49-15,1-32-151 16</inkml:trace>
  <inkml:trace contextRef="#ctx0" brushRef="#br2" timeOffset="417328.5761">4426 12347 256 0,'0'0'0'16,"0"0"-49"-16,0 0 40 15,0-2 9-15,17-3 25 16,5 1-8-16,11-1-8 16,9-1 14-16,7 4-10 0,3 0 3 15,6 2-4 1,5-3-1-16,1 3 2 0,9 0-5 16,6 0 1-16,8 0 0 15,8 0-4-15,7-4 4 16,7 2 0-16,4-7 1 15,5 2-2-15,6-2-3 16,-5 1 3-16,2 3-2 16,-6 5-3-16,-6 0 0 15,-3 0-2-15,1 0 1 16,5 0-2-16,3 0 4 16,6 3-2-16,7-3-2 15,3 0 1-15,5-3 5 0,4-12-5 16,-1-7 5-16,-2-1 2 15,-4-6-1-15,3-1 3 16,-2 5-1 0,-1 3-4-16,-3 4-4 0,-3 10 3 15,-5 5-4-15,-1 3 0 16,-5 0 0-16,-1 0 3 16,-3 0-2-16,-3 0 0 15,4-4 2-15,-4-6 1 16,-4-3-1-16,-1 2 0 15,-7 1-1-15,0 6 0 16,-6 4 0-16,0 0-2 16,-6 0 0-16,0 11-3 15,-4 3 3-15,2-6 0 0,8 0 1 16,7-8 1 0,13 0 0-16,4 0-1 0,-3 0 2 15,1-8-3-15,-13 5-1 16,-1-1 0-16,-8 4 2 15,-7 0-2-15,-4 0 0 16,-1 0 1-16,-6 0 1 16,0 0 0-16,-5 0 0 15,0-4 1-15,0 1-1 16,-3-1-1-16,-7 3 0 16,-9 1 0-16,-16 0-7 15,-8 0 5-15,-5 0-6 0,-4 0 7 16,-6 0-1-1,4 5 2-15,-2-2 1 0,4 5-1 16,-2-5-1-16,5 5 1 16,2-2-1-16,6-1 1 15,0-2 0-15,4 2-1 16,2-5 1-16,-3 6 0 16,-2-3-3-16,-7 1 1 15,-6 4 1-15,-4-7-2 16,-3 5 0-16,-3-3 3 15,-2-2 0-15,0 2 0 16,0 1 2-16,4 1-1 16,-1 1 0-16,3-2 0 15,0 3 0-15,0 0-1 16,0 0 1-16,-6-3-2 0,0 0 0 16,0-1 1-16,-3 1-1 15,3 4-1-15,-3 3 2 16,0 8 0-16,0 9 2 15,0 10 0-15,0 9 1 16,0 2-3-16,0 1 1 16,0 5 2-16,0-4-2 15,0 5 0-15,0-2-1 16,0 2 0-16,0 3 1 16,0-1-1-16,0 1 3 15,0 2-3-15,0 2 0 16,0 5 1-16,0 4 0 0,0 2-1 15,0 2 0-15,0-5 1 16,11-2-1-16,2 5 3 16,-4-4-3-16,-2 7 0 15,-1 3 3-15,-3-3-1 16,0-6 2-16,-3-3 0 16,0-2-3-16,0-7 0 15,0-3-1-15,0-10 0 16,-3-4 0-16,-3-6 0 15,3-2 0-15,-4-1 0 16,4-4 1-16,0 7-1 16,3 1 0-16,-3-5 0 15,3 9 1-15,0 0-1 0,0 3 0 16,0 8 0 0,0-2 1-16,0 2 0 0,-7-1-1 15,1 2 0-15,2-2-1 16,-6 4 1-16,1 3-1 15,0 0 1-15,-3-5 2 16,6-6-2-16,0-8 0 16,0-5-1-16,3-8 1 15,0-4 0-15,3-7 1 16,-4-12 0-16,4 1 0 16,-3-4-1-16,3 0 1 15,0 0 1-15,0 0-1 0,-3 0 2 16,-7 0-3-16,-4 0 0 15,-7 0 0-15,-12 0-2 16,-13 0-1-16,-9 0 2 16,-14 0 1-16,-10-4 0 15,-20 1 0-15,-8-1 0 16,-14-4 1-16,-10 2-1 16,-6-6-1-16,-13 5-2 15,-9-4 3-15,-13 8 1 16,-13 3 0-16,-10 0 3 15,-11 14-1-15,-12 5-3 16,-10 6 0-16,-9 0 1 16,-11-3 0-16,-4-3 4 15,1-11-3-15,-1-5-1 16,3-3 3-16,-2 0-1 0,2 0 2 16,9 0-3-16,10 0-2 15,8 19 2-15,1 6-1 16,9 9 0-16,5 9-1 15,8-3 0-15,14 5-1 16,8-5-5-16,11-4 6 16,11-3-3-16,12-10-5 15,16-1 1-15,12-5-13 16,15-6-2-16,20-2-28 16,2-9-82-16</inkml:trace>
  <inkml:trace contextRef="#ctx0" brushRef="#br1" timeOffset="1.66075E6">16927 5265 202 0,'0'-9'41'16,"0"-2"-33"-16,-3-1-6 16,3 8 25-16,0 0 19 15,0 3-20-15,0 1-7 16,0 0-2-16,0 0-3 16,0 0 1-16,0-1-1 0,0 1-2 15,0 0 1 1,0-2-2-16,0 2 1 0,0-1-4 15,0 1-3-15,0-2 2 16,0-2-5-16,3-3 0 16,14-6 5-16,5-7-7 15,14-2 4-15,6-5-3 16,7 1-1-16,7 5 1 16,2 4-1-16,4 4 0 15,-6 5-6-15,-2 1-16 16,-2-3-14-16,-3 4-29 15,-7 2-62-15</inkml:trace>
  <inkml:trace contextRef="#ctx0" brushRef="#br1" timeOffset="1.6616E6">23322 5072 332 0,'4'-7'0'0,"0"1"-34"16,1 6 34-16,1 0 36 15,2 0-25-15,2 0-4 0,3 2 21 16,6 1-9 0,1-2-1-16,9-1-12 0,5 0 0 15,9 0-4-15,8-3-2 16,6-9-2-16,-1-2-15 16,-1-1-17-16,-8 7-43 15,-7-1-65-15</inkml:trace>
  <inkml:trace contextRef="#ctx0" brushRef="#br1" timeOffset="1.66534E6">9120 1484 220 0,'-12'-7'29'15,"2"-11"-16"-15,-1-2 12 16,11 11 14-16,0 0 7 0,0 8-22 16,0-1-17-16,0 2 0 15,0 0 5-15,0 0-3 16,0-1-6-16,0 1-3 15,0 0 0-15,0-2-3 16,1-3-3-16,22-10 4 16,16-7 2-16,7-3 4 15,5-1-4-15,1 0 3 16,6-2-3-16,8 2 2 16,-2 0-2-16,5 6 0 15,-5 5 0-15,-3 3 0 16,-4 5 2-16,-11 1-1 15,-9 3-1-15,-4 0-3 0,-6 0 0 16,-5 1 1 0,-2-1-7-16,-1-3-8 0,8 0 0 15,1-4-6-15,8-7-8 16,0-2-9-16,0-1-10 16,-5 1-27-16,-10 4-22 15</inkml:trace>
  <inkml:trace contextRef="#ctx0" brushRef="#br1" timeOffset="1.66579E6">9754 728 112 0,'-10'0'48'0,"10"-1"-37"16,0 1-3-16,0 0 18 15,0 0 7-15,0 0-23 16,0 0-10-16,0 14 0 15,0 13 0-15,0 11 9 16,7 7-1-16,2 8-2 0,0 5 4 16,2 5 0-16,-1 2-7 15,2 5 0-15,-6-3 1 16,4-3-3-16,-3-8 0 16,3-11 0-16,0-11-1 15,-4-6 1-15,-3-8-1 16,3-7 0-16,-3-2-4 15,-3-4-6-15,3-6-11 16,-3-1-7-16,0 0-6 16,0-3 4-16,0-22-42 15</inkml:trace>
  <inkml:trace contextRef="#ctx0" brushRef="#br1" timeOffset="1.6663E6">9821 709 156 0,'0'-8'16'0,"0"5"4"16,0 2 3-16,0 1 6 15,0 0-22-15,4 0-7 16,16 0-1-16,6 0 1 15,9 0 7-15,4 0 3 0,6 0-7 16,4 0 16 0,-4 4-9-16,1 6-4 0,-7 6-6 15,-6 3 0-15,-5 0 0 16,-4-2 1-16,-5 0-1 16,-2-1-1-16,-4 0 1 15,-4 1-2-15,0-2 0 16,-6 4-2-16,0-2-3 15,-3 1-2-15,0-1 5 16,0 5 4-16,-9 3 10 16,-10 4-3-16,-4 4 1 15,-8 1-4-15,1-3 0 16,-3-3-3-16,1-1 0 16,3-2 0-16,-4 2-1 0,-1 2 2 15,0-2-2-15,1 1 0 16,6-1-2-16,6-5 1 15,8-6-8-15,3-7-2 16,9-6-4-16,1-2-22 16,0-1-19-16,0 0 16 15,0 0-25-15</inkml:trace>
  <inkml:trace contextRef="#ctx0" brushRef="#br1" timeOffset="1.68803E6">6576 3822 47 0,'0'-6'19'0,"0"-1"0"16,0 4-2-16,0-1 2 15,0-3-8-15,0-1-4 16,0 3 0-16,0-1 5 16,0 3 8-16,0 3 0 15,-4-3-1-15,-2 3-3 16,0-1-1-16,0-2-3 15,-6 2-1-15,3 1-8 16,0 0 0-16,-7 0 2 16,-1 0-5-16,-8 7-1 0,-5 12 0 15,-6 8-2 1,-7 10 3-16,-5 7 0 16,-4 7 3-16,-3 6-1 0,-8 7 3 15,-7 10-5-15,-8 9 0 16,-10 9 3-16,-6 4-2 15,0 0-1-15,3-2 0 16,0-2 0-16,5-5 8 16,4-4-8-16,1-3-4 15,2-4 4-15,0-1 8 16,0-10-7-16,-3 0 4 16,4-3-1-16,4 1-1 15,-4 4 1-15,2 4-1 0,0 1-1 16,3-1-2-1,6-3 2-15,-2-5-1 0,2-3 2 16,1-2-3-16,-1 4 0 16,9-4-3-16,3 5 5 15,4-8-5-15,6 1 3 16,5-10-1-16,1-4 0 16,2-3 2-16,4-9-2 15,5-5 1-15,4-6-1 16,6-8 1-16,3-1-1 15,9-9 1-15,3-1 0 16,0 0-13-16,3 0-15 16,0 0 3-16,0-11 16 15,12-20 9-15,27-22 12 16,13-26-2-16,20-23-4 16,19-19-4-16,19-12 4 15,17-13 5-15,13 0-9 0,8 4 7 16,-2 8-9-16,0 10 3 15,-4 2-2-15,-5 2-1 16,5 1 0-16,10-4 0 16,-1 0 5-16,7-1-5 15,-13 6-2-15,-11 15 1 16,-19 15 0-16,-17 19 1 16,-23 17-3-16,-20 13-7 15,-13 11 1-15,-15 10 1 16,-15 9 2-16,-8 6 3 0,-4 3-14 15,0 0 5-15,0 0 12 16,-7 0 1-16,-13 0 11 16,-11 21-12-16,-12 10-2 15,-12 10-4-15,-11 10 5 16,-18 12 1-16,-17 15-2 16,-11 10 2-16,-19 11 2 15,-11 7 0-15,-6 9-2 16,-7 5 0-16,0 6 1 15,3 1 6-15,-2-5-3 16,5-7 2-16,13-9 1 16,12-6-3-16,14-11 3 15,19-10-3-15,16-7-2 0,17-9-2 16,15-14-1 0,17-9-1-16,10-9-2 0,7-7-5 15,6-6-17-15,3-4 1 16,0-10-4-16,6-4-8 15,16 0 36-15,11-22-3 16,18-15 8-16,19-17-8 16,11-22 8-16,16-21-4 15,16-9 2-15,11-14 4 16,13-6 2-16,11-4 2 16,11-5 5-16,10-4-6 15,10 4-9-15,-3 6 13 0,-7 7-9 16,-14 16-4-1,-22 12 1-15,-14 11 1 0,-25 17-1 16,-18 14-2-16,-18 13-1 16,-19 11 2-16,-15 12 0 15,-15 10 0-15,-9 6 0 16,0 0-11-16,0 0 2 16,-30 7 8-16,-15 25-7 15,-26 21-5-15,-23 25 13 16,-27 22 2-16,-21 12-2 15,-25 17 3-15,-15 4-3 16,0 2 4-16,6-1-4 16,9-3 2-16,18-1 0 15,7-2 1-15,8 3 0 0,14-7-2 16,13-12 0-16,19-14 4 16,16-25-5-16,20-13 2 15,21-21-2-15,20-13-2 16,11-10-9-16,5-16-29 15,26 0 15-15,18-27 25 16,20-27 1-16,14-25 1 16,16-21 0-16,10-18-2 15,12-10 1-15,13-9 6 16,5-2 4-16,13-1 5 16,15-3-7-16,0 6 1 15,-4 10 2-15,-11 20-11 16,-25 13 3-16,-20 16-4 0,-26 16 2 15,-20 14-2-15,-25 19-1 16,-17 19 0-16,-16 10-3 16,-3 0-30-16,-28 17 33 15,-26 31-6-15,-28 23 9 16,-28 24-2-16,-25 16 3 16,-29 8-2-16,-12 8 2 15,-9 7 7-15,-3 2 2 16,18-11 1-16,15-12 2 15,25-13-12-15,27-14 3 16,24-15-6-16,24-12 0 16,25-20-2-16,12-17 2 15,18-14-6-15,0-8-23 0,9-4-13 16,27-32 42 0,22-24 10-16,21-25-7 0,21-15 1 15,16-11-3-15,5-4 2 16,6 2 2-16,3 0-2 15,0 17-2-15,-5 14-1 16,-13 20-29-16,-21 20-45 16</inkml:trace>
  <inkml:trace contextRef="#ctx0" brushRef="#br1" timeOffset="1.69268E6">27444 3506 121 0,'0'-2'5'16,"0"0"-4"-16,0-1 27 15,0 3 3-15,0 0-18 16,0 0 5-16,0 0-4 16,0 0-1-16,0 0 4 15,0 0 4-15,0 0-1 16,0 0-7-16,0 0-2 15,0 0-3-15,0 0 0 0,0 0 0 16,0 0 5-16,0 0-9 16,0 0-2-16,0 0 2 15,-3 6 4-15,0 3-5 16,-2 3-2-16,-1 3 2 16,-1 3 0-16,1 4-1 15,0 0 1-15,-2 2 5 16,1 3-2-16,1 3 3 15,0 1-6-15,2 4 1 16,-4 0 1-16,1 0-2 16,1 5 0-16,0 0 1 15,3-1 0-15,0 1-2 0,3-2-1 16,-2 1 0-16,1 1 2 16,-1 0-1-16,-2 1-2 15,0-2 1-15,-2 1-1 16,0 1 0-16,-1 0 2 15,-2-2-1-15,-1 2 0 16,1-2 3-16,0 1-2 16,-1-1 0-16,4-3-2 15,0-2 2-15,3-1-2 16,0 0 0-16,1-2 0 16,1-1 4-16,-1 1-3 15,1-2-1-15,1-4-1 16,-3-5 1-16,3-5 1 0,0-3-1 15,0-6 0 1,0-3-4-16,0 0 4 0,0-3-2 16,0 0 2-16,0 0 0 15,0 0 0-15,0 0 0 16,0 0 0-16,0 0 0 16,0 0 1-16,0 0 0 15,0-15 2-15,0-16-3 16,4-15-3-16,8-14 1 15,4-10-1-15,0-10 3 16,1-2-6-16,2 1 3 16,0 5 3-16,-1 13 0 0,0 9 1 15,-2 8-1 1,1 2 0-16,-4 5 0 0,2-6 0 16,0-5 0-16,4-8 1 15,-1-7-1-15,-1 0 0 16,2-1 0-16,-6 3-1 15,2 6-1-15,-4 7 2 16,-4 10 0-16,2 5 0 16,-5 3 0-16,1 3 1 15,-2 1-1-15,0 2 0 16,-1 4 0-16,-1 7 0 16,-1 5 1-16,0 6-1 15,0 3 0-15,0 1-2 0,0 0-5 16,0 0-2-1,0 0 4-15,0 11-4 0,-12 21 9 16,-9 17 2-16,-3 9 0 16,0 0-2-16,2 0 1 15,3-2 0-15,2 0-1 16,2 6 1-16,0 2 1 16,-2 3 0-16,4 1 0 15,-3 2-1-15,3 1 3 16,-1 4 0-16,4 1-2 15,1-5-2-15,2-8 0 16,4-9 0-16,0-6 0 16,3-4 1-16,0 0 1 15,0 0-2-15,-3-2 0 0,-2-1 1 16,0-5 0-16,1-8-1 16,-1-6 0-16,3-4 0 15,0-10 0-15,1-2 1 16,1-4-1-16,-2 0-1 15,2 2 0-15,0-4 1 16,0 0-1-16,0 0-1 16,0 0 2-16,0 0-2 15,0-11-1-15,-1-18-5 16,1-12 7-16,0-10 1 16,0-9 1-16,6-2-1 15,4-2-5-15,-1 4 5 16,0 0 2-16,1-3-2 0,1 0-2 15,0-1 2-15,0 2 0 16,0 0 0-16,-1 1 2 16,2-3-2-16,-1-5 0 15,3 2-2-15,0 2 2 16,2 8 0-16,-2 6 2 16,-1 7-1-16,1 7-2 15,-1 3-1-15,2 2 2 16,-3 5-1-16,-2 4 1 15,-2 2 0-15,-2 5 0 16,-2 2 1-16,-1 3-2 16,-1 6 2-16,-2-2-1 0,0 2 0 15,0 2 0-15,1 0 0 16,-1 3 0-16,0 0 0 16,0 0-2-16,0 0-6 15,0 8-9-15,-3 18 12 16,-10 13 5-16,-5 11 2 15,0 4-1-15,-3 1 0 16,0 2 0-16,3 2 1 16,-1 2 0-16,4 7-1 15,2-2 0-15,2 1 1 16,2 0 1-16,0-1-2 16,0 5 0-16,5-4 0 15,-1-4-1-15,5-2 1 16,0-13 0-16,0-4-1 15,0-7 0-15,0-4 0 0,-1-8-1 16,-2-3-2-16,-5-2-11 16,1 0-29-16,-7-1-88 15,-3-6-25-15</inkml:trace>
  <inkml:trace contextRef="#ctx0" brushRef="#br1" timeOffset="1.69426E6">28897 6589 102 0,'2'-15'0'16,"6"-1"-3"-16,4-1 3 16,6 5 9-16,-1-5 2 15,-11 5-4-15,1 5 7 0,-3-2 4 16,-1 2-3-16,2-2-2 16,-2 3 5-16,0 0 0 15,-1 5 8-15,-2-1-6 16,0 0 2-16,0 1-8 15,0 1-12-15,0 0-2 16,0 0-7-16,0 0-1 16,0 0 8-16,0 18 6 15,0 7-1-15,-5 4 5 16,1 7-2-16,-3 5-1 16,0-1 12-16,3 4-6 15,-1 7-7-15,2-1 6 16,0 0 0-16,0 2-5 0,2 1-1 15,-1-2 5-15,2-5-5 16,0 1 2-16,0-6-6 16,0 0 5-16,3-5-6 15,3-1 2-15,0-8 0 16,-3-5-1-16,3-4-2 16,-5-7 1-16,1-6-1 15,-2 0 2-15,0-5-1 16,0 1-1-16,0-1 3 15,0 0-1-15,0 0 2 16,0 0 0-16,0-3-4 16,0-23 1-16,0-9-2 0,0-22 1 15,-3-13-2-15,3-10 2 16,0-8 0-16,0-3 0 16,0 9-1-16,7 9-3 15,7 3 3-15,2 16-1 16,1 10-4-16,-2 9 5 15,-8 17 2-15,-1 9-1 16,-4 3 2-16,-2 4-2 16,0 1 0-16,0 1 0 15,0 0-5-15,0 0-6 16,0 12-3-16,0 25 14 16,0 13 3-16,-5 16 1 15,-1 8 0-15,2 2-1 16,-1 3 0-16,-2-3 5 15,2-6-2-15,1-7-2 0,-1-4-2 16,4-9-2-16,1-7 0 16,0-9 0-16,0-12 2 15,0-8-2-15,0-6 0 16,0-5 2-16,-2-3-1 16,1 0-1-16,1 0 0 15,0 0 0-15,0 0-10 16,-3 0-10-16,-6 0-17 15,-1-12-29-15,-6-10-62 16</inkml:trace>
  <inkml:trace contextRef="#ctx0" brushRef="#br1" timeOffset="1.69829E6">12341 9070 23 0,'0'0'0'0,"0"-1"-4"16,0 1 3-16,0 0 1 15,0 0 0-15,0 0 0 16,-3 0 1-16,0 0 0 0,-1 0 1 15,1 1 0-15,3 1-1 16,-3-2-1-16,3 0 0 16,0 0-5-16</inkml:trace>
  <inkml:trace contextRef="#ctx0" brushRef="#br1" timeOffset="1.69958E6">12274 8967 96 0,'0'0'37'0,"0"0"-20"0,0-3 16 15,0 3 22-15,0 0-4 16,0-2-17-16,0 2-11 16,0-2-6-16,0 2-7 15,3 0-6-15,12 0-3 16,7 0 1-16,8 4 4 15,-3 6-3-15,-6 0 1 16,0-1-1-16,-9 4-3 16,-2-1 0-16,-7 10-3 15,-3 11 3-15,-3 11 7 16,-27 11 1-16,-4 3-6 16,-6 1 1-16,-2-3 0 15,6-6-1-15,3-13-1 16,11-11-1-16,2-11 0 15,14-11-1-15,6-4 1 0,0 0-17 16,0 0-4-16,14 0 17 16,7 0 4-16,9-4 1 15,1 4 0-15,2 0 4 16,-9 0-4-16,-8 7 0 16,-4 4-1-16,-11 0 0 15,1 4 1-15,-2 3 0 16,0 4 8-16,-6-1-1 15,-9 2-8-15,-3-1 4 16,-1-3 0-16,-2-4-4 16,-3-5 0-16,5-1-1 15,-1-7-6-15,-5-2-4 0,4 0-12 16,-1-4-38-16,2-16-50 16,10-6-63-16</inkml:trace>
  <inkml:trace contextRef="#ctx0" brushRef="#br1" timeOffset="1.70264E6">11968 9087 112 0,'-4'-8'20'0,"4"2"-18"16,0 2 20-16,0-3 5 15,0 2-2-15,0 2 11 16,0 0 3-16,0 3-3 16,0 0 4-16,0-1-12 15,0 1-5-15,0 0-3 16,0 0-3-16,0 0 2 0,0 0-4 15,0 0-3 1,0 0-4-16,0 0-4 0,0 0 1 16,-3 0-5-16,3 0 0 15,-3 0-5-15,-3 0 0 16,-5 0 3-16,-5 1-6 16,1 7-3-16,-6 2 11 15,-1 2 0-15,2 2 1 16,4-3 0-16,4 0-1 15,6-4-2-15,0-3 0 16,3 1-1-16,3-5 3 16,0 0-1-16,0 0 1 0,-2 2 0 15,-2-1 0 1,-2 6 0-16,-7 4-5 0,-3-1 4 16,3-2 0-16,-3 3 0 15,-1-5 2-15,7-5 1 16,-2 3-2-16,-1-1 1 15,-1-1-2-15,1 0 0 16,1-2-2-16,3 0 2 16,3 0-2-16,0 0 2 15,6 0 0-15,0 0 0 16,0 0 1-16,0 0 1 16,0 0-1-16,0 0 0 15,0 0-1-15,0 0 0 0,0 0 0 16,0 4 1-1,0 0 0-15,0 3 0 0,12 11 2 16,3 5-1-16,2 9 0 16,6 8 3-16,-1 4-1 15,4-1-1-15,-6 3-1 16,-1-2-1-16,-9 4-2 16,-1-1 2-16,-6 4 0 15,-3-6 1-15,0-4 0 16,0-10 4-16,0-11-4 15,0-6 0-15,0-10-1 16,0-4 0-16,0 0-2 0,0 0 2 16,3 0 0-1,-2 0 0-15,5 0 0 0,8 0 1 16,8 0 3-16,1-15-2 16,-1 5 1-16,-1-2-3 15,-3 5-8-15,1-4-3 16,5 3-13-16,3 2-24 15,0-2-51-15,7 3-30 16</inkml:trace>
  <inkml:trace contextRef="#ctx0" brushRef="#br1" timeOffset="1.70453E6">13421 8937 88 0,'1'-4'39'0,"-1"4"-29"16,2-1 2-16,3 1 16 16,-5-2 0-16,0 2-9 15,3-1-2-15,-3 1-5 16,0 0 3-16,0 0 4 15,0 0-9-15,0 0-2 16,0 0 0-16,0 0 2 16,0 0-5-16,0 0 1 15,0 0-3-15,0 0-2 0,0 0 0 16,0 0-1-16,0 0 2 16,0 0-1-16,0 0 2 15,0 0 2-15,0 0 2 16,0 0 3-16,0 0-4 15,0 0 1-15,0 0 0 16,0 0-2-16,3 0-1 16,-3 0 2-16,0 0 1 15,0 0-3-15,0 0 3 16,3-3-5-16,10 0-1 16,0-5 2-16,13 0 0 15,4 0 0-15,1 5-1 0,-1 0-1 16,-5 3-1-16,-1 0 1 15,-6 3-1-15,0 8-2 16,-6 5-3-16,-3 1 3 16,-2 10 0-16,-7 5 2 15,0 12 4-15,-7 8-2 16,-14-1 5-16,-6 3-5 16,-3-5 1-16,2 3-3 15,-5-2 1-15,1-8-1 16,6-6 0-16,5-11 0 15,9-12 0-15,6-7 0 16,6-6-3-16,0 0-1 16,0 0-8-16,0 0-1 0,13 0 13 15,10-11 5 1,5 0-1-16,5-5 0 0,3-3 0 16,-3-1-4-16,1 5 3 15,-1-3-1-15,-6 7-2 16,-1 1-3-16,-3 1-3 15,-2 1-23-15,-3 3-27 16,-2-4-50-16,-3-4-19 16</inkml:trace>
  <inkml:trace contextRef="#ctx0" brushRef="#br1" timeOffset="1.70501E6">13990 8749 212 0,'0'0'79'15,"6"0"-79"-15,4 0-6 16,-1 0 6-16,9 1 14 15,0 6 0-15,9 0-2 16,4 1 2-16,5 2-5 16,4-3 6-16,-1 3-6 15,-3-1 0-15,-7 4-4 0,-3 0 0 16,-8 9-2-16,-7 4-1 16,-1 3 6-16,-1 5 1 15,-6 1-2-15,1-4-4 16,-1 1 1-16,-3 1-2 15,3 1-1-15,-3-1 1 16,0 2-2-16,0-2 2 16,0-6-2-16,-6-2 0 15,-1-9-2-15,-5-6-8 16,-5 6 10-16,-2-1 1 16,-8-2-1-16,-8 3-2 15,6-3 0-15,-1-9-1 0,2-1-9 16,4-3-14-16,3 0-33 15,0-3-55-15,8-8-74 16</inkml:trace>
  <inkml:trace contextRef="#ctx0" brushRef="#br1" timeOffset="1.70543E6">15088 8731 204 0,'0'-3'97'15,"0"3"-97"-15,0 0 0 16,0 0 0-16,0 0 23 16,0 14-1-16,0 5-5 0,0 11 3 15,6 3-7 1,0 10-1-16,4 5-4 0,-4 4-2 15,1 2-2-15,1 6-4 16,-3-2-3-16,-5 0-15 16,0 2-48-16,0-1-58 15,-7-1-50-15</inkml:trace>
  <inkml:trace contextRef="#ctx0" brushRef="#br1" timeOffset="1.70659E6">12210 10225 57 0,'-6'0'25'16,"6"0"12"-16,0 0 6 16,0 0 5-16,-3 0-8 15,3 0-9-15,-3 0 0 16,0 0-6-16,-6 0-5 15,-6-4-6-15,-3-2-10 16,-11-3 5-16,-3 3-9 0,-5 2 3 16,-5 1-3-1,0 3-1-15,-1 0 1 0,1 0 2 16,4 10-1-16,12-2-1 16,8-4 4-16,12-1-4 15,6-3-2-15,0 0-5 16,0 4-9-16,0 6 5 15,15 5 11-15,6 10 4 16,-1 8-4-16,6 4 3 16,-10 1-2-16,4 2 2 15,-8 7-2-15,-2 4-1 16,-6 4 4-16,1 5 1 16,0-5-3-16,1-7 1 15,0-13-2-15,-2-8 0 0,5-9 0 16,-3-7-1-16,1-3-3 15,4-4-5-15,-2-1-4 16,3 0 3-16,2-2 8 16,5-1 1-16,4 0 0 15,9 0 4-15,4 0-4 16,4-4-29-16,-2-3-30 16,4-1-20-16,0 5 1 15</inkml:trace>
  <inkml:trace contextRef="#ctx0" brushRef="#br1" timeOffset="1.70873E6">12662 10094 118 0,'0'0'16'0,"0"0"-9"16,0-1 1-16,-3 1 22 15,-3-3 6-15,0 3 7 16,-2 0-13-16,2 0-8 16,-1 0-6-16,-2 0-9 15,-7 7-2-15,2 11 2 16,-2 15-2-16,1 12-1 16,-2 6 2-16,7 5 1 15,1 2-5-15,9-1 0 16,0-1 4-16,0 3-2 15,6-1-4-15,10-5-1 16,7-11 1-16,-1-11 0 16,5-6-2-16,-3-10-6 15,6-8 8-15,0-7-1 0,-4 0 2 16,3 0 9-16,-7-18-3 16,2-11-2-16,-8-8-5 15,-2-1 4-15,-8-1-1 16,-6 1-2-16,0 6 0 15,-18 3-1-15,-4 3-9 16,-7 7 3-16,-4 9-5 16,5 2 11-16,-6 8 0 15,2 0 0-15,7 0 0 16,4 15 0-16,8-4-28 16,4 6 4-16,6-5-35 15,3 6-13-15,0-6 0 0</inkml:trace>
  <inkml:trace contextRef="#ctx0" brushRef="#br1" timeOffset="1.70954E6">13698 9931 66 0,'-3'0'94'15,"0"0"-84"-15,2 0-3 16,1 0 21-16,-3 0 8 0,2 0-13 16,1 0-10-1,-3 0-6-15,-3 7 3 0,-3 9 0 16,0 9 3-16,-6 5-6 16,0 7 2-16,-1 1-3 15,0 3 1-15,2-3-3 16,5-2 3-16,6-10-1 15,3-1-1-15,0-3-5 16,0-3-1-16,6-3-2 16,9-2-2-16,6-3-1 15,1-1 2-15,5-6 4 16,1-4 3-16,5 0 8 16,-3 0-2-16,-3 0-2 15,0 0-2-15,-8 0-3 0,-1-3-1 16,-6 2-1-16,-3-6-3 15,-2 4-10-15,-1-2-20 16,-3-9-30-16,-3-1-43 16,0-7-33-16</inkml:trace>
  <inkml:trace contextRef="#ctx0" brushRef="#br1" timeOffset="1.70978E6">13788 10001 248 0,'-2'4'0'0,"2"11"-7"0,-1 17 7 15,1 6 21 1,0 5-6-16,0 9 12 0,0 2-7 16,0 9-2-16,0-4 0 15,0-4-8-15,0-4-8 16,0-7 2-16,4 0-4 15,3-6-5-15,-1-9-20 16,7-7-34-16,-4-11-33 16,1-11-33-16</inkml:trace>
  <inkml:trace contextRef="#ctx0" brushRef="#br1" timeOffset="1.71055E6">14306 9881 218 0,'0'0'15'16,"0"-1"-7"-16,0 1 15 15,0 0 17-15,0-3-21 16,0 2-14-16,0-2 0 16,12-2 8-16,7-1 5 15,4 3-5-15,-3 3-7 16,6-2 3-16,-1 2-5 16,-2 0-3-16,2 0-1 15,-1 0 2-15,-2 0-2 0,-2-2 0 16,-1 2 0-16,-7-1 0 15,0 1-2-15,-6 0 2 16,-3 0-1-16,0 0-3 16,0 0-3-16,-3 0 0 15,0 0 1-15,3 3 6 16,1 13 7-16,3 5 2 16,3 7-1-16,-4-1-8 15,0 0 4-15,1-2-4 16,-1 5 1-16,1-2 2 15,1 3 1-15,4-2-2 16,-3 4 1-16,-3-4-3 16,3 5 3-16,-1-6-2 0,-2-2 0 15,1-7 0 1,-4-5-1-16,-3-6 0 0,0-5 0 16,0-3 2-16,0 0-2 15,0 0-1-15,0 4 1 16,-6-1 2-16,-14 1 5 15,1 4-7-15,-8-1-4 16,-5 0-1-16,6 1-13 16,-3 3-36-16,3-2-33 15,0 0-22-15</inkml:trace>
  <inkml:trace contextRef="#ctx0" brushRef="#br1" timeOffset="1.71282E6">15412 9718 89 0,'0'-11'99'15,"0"4"-84"-15,0 7-10 16,0 0 22-16,0 0 16 16,0 0-23-16,0 0-10 15,0 0-10-15,0 16 1 0,7 16 22 16,2 16 18-16,0 13-15 15,1 4-9-15,-3 1-1 16,0-5-2-16,-4-10-5 16,0-10 0-16,0-13-5 15,0-12-3-15,-3-5-1 16,0-8 0-16,0-3 0 16,0 0-4-16,4 0-3 15,-1-6-1-15,4-24 3 16,9-10 3-16,0-5-1 15,4 9 2-15,2 13 0 16,-6 10-2-16,-1 5 2 16,3 8-1-16,-3 0-1 0,3 0 1 15,-3 10-5 1,-1 5 3-16,-2 2-3 0,-1 4 6 16,-2 2 1-16,-3-3 1 15,-6 2 1-15,0 0 0 16,0-7 6-16,0 3-2 15,-9-6 1-15,-4 1 3 16,-4-1-6-16,-2-2-2 16,-5-1-2-16,3-3-3 15,-6-2-13-15,2-4-19 16,-1 0-52-16,4-8-39 16</inkml:trace>
  <inkml:trace contextRef="#ctx0" brushRef="#br1" timeOffset="1.71302E6">15756 9406 365 0,'3'0'21'15,"0"0"-21"-15,1 4-13 16,-1 26 11-16,-3 14-16 15,0 17 14-15,-20 11-41 16,-13 5-94-16</inkml:trace>
  <inkml:trace contextRef="#ctx0" brushRef="#br1" timeOffset="1.71578E6">15266 9568 215 0,'-1'0'26'0,"1"0"-25"16,0 0 11-16,0 7 16 16,4 8 9-16,9 5-11 15,3 11 0-15,3 9-4 16,4 13-3-16,4 5-4 15,1 9-3-15,5-1 2 16,-3-3-2-16,-1-5-1 0,0-10 0 16,-10-1-3-16,1-7-7 15,-4-3 2-15,-6-11-3 16,-2-9 0-16,-5-9 0 16,2-1-1-16,-5-7-2 15,0 0 3-15,0 0-4 16,0-10-1-16,0-19-1 15,-10-20-5-15,-2-24 2 16,1-11 4-16,-1-12-2 16,4-3-1-16,5 4 8 15,3 8 0-15,0 15-1 16,0 18 1-16,1 17 0 16,4 15 0-16,-4 15-1 0,3 3 0 15,-4 4-5-15,0 0-2 16,3 19-12-16,6 17 16 15,1 20 4-15,-1 7 6 16,5 5 1-16,-1 1-1 16,0-2 2-16,2 3 0 15,-1-10-2-15,-1-7 3 16,-6-11-9-16,1-9 3 16,0-12-2-16,-4-10 0 15,-4-2-1-15,3-8-1 16,-3-1 0-16,0 0 1 15,0-10-7-15,0-19 7 16,-7-26-13-16,-7-14-2 16,-2-13 5-16,1-2 4 15,-6 14 2-15,6 11 4 0,5 26 2 16,3 20-1-16,6 11-1 16,-1 2-12-16,-4 15-21 15,-1 33 33-15,0 22 15 16,4 13-9-16,3 2-3 15,0-10-1-15,0-13 5 16,10-5 2-16,-4-8-1 16,1-13 0-16,-2-9-2 15,0-10 1-15,-1-10-4 16,-4-7-3-16,0 0 0 16,0 0 0-16,0 0-4 15,0-24-5-15,-9-21-11 0,-9-21 9 16,-1-4 2-16,-8-10-6 15,2 7-7-15,-1 6 22 16,3 16 1-16,7 16 3 16,9 19-4-16,4 12 6 15,3 4-4-15,0 0-2 16,0 7-14-16,0 17 14 16,6 11 3-16,10 13 11 15,7 2-5-15,0 3 6 16,3-2-1-16,-1-7 0 15,-1-8-1-15,-9-6-7 16,0-12-1-16,-6-7-4 16,-6-1-1-16,0-9-1 0,-3-1-1 15,0 0 0 1,0-1-3-16,0-27-4 0,-6-16 1 16,-15-19-1-16,-1-2 1 15,-3-6 1-15,2 9 1 16,-1 14 6-16,9 16 2 15,5 16-1-15,7 9-1 16,0 7 0-16,3 0-1 16,0 0 0-16,0 0-2 15,0 0 3-15,0 0-10 16,0 0 8-16,0 0 1 16,13 7 0-16,3 13-1 0,10 16 2 15,-3 15 10 1,2 11 3-16,-3 0-4 0,-1 1-2 15,-5-11-2-15,-3-8-2 16,0-11 2-16,-7-7-2 16,-2-13-2-16,-1-8-1 15,-3-5 0-15,0 0 4 16,0 0-4-16,0-11-6 16,0-22-6-16,-10-18 0 15,-9-19 5-15,-1-6-2 16,1-9 1-16,-3 8-6 15,5 13 14-15,6 18 1 16,5 24 2-16,4 17-2 16,2 5-1-16,0 0-6 15,0 31-9-15,2 15 15 0,12 24 12 16,2 11-3-16,3-5 0 16,1-8 3-16,-5-17 1 15,3-11-2-15,-9-12-1 16,1-9-1-16,-4-11-2 15,-3-4-7-15,-2-2 0 16,-1-2-2-16,0 0 2 16,0-6 0-16,0-21 0 15,-14-16 0-15,-5-19-10 16,-4-3 6-16,-7-7-1 16,2 7-6-16,-1 14 11 15,10 20 0-15,7 18 3 0,9 13-3 16,3 0-4-16,0 3-19 15,0 21 14-15,1 18 9 16,16 17 10-16,1 6-5 16,6-2 1-16,-2-11 0 15,-2-12 4-15,-4-10-3 16,-4-9-2-16,-5-13-5 16,-3-2 2-16,-4-5-2 15,0-1-1-15,0 0 0 16,0-18-8-16,-10-22-13 15,-12-19 4-15,-5-15 7 16,-6-10 0-16,-1 0-3 16,-3 14 9-16,12 23 5 0,11 29 14 15,8 18-14-15,6 0-9 16,0 13 1-16,0 16 8 16,0 12 8-16,0 7 0 15,9 2-1-15,8-5-1 16,2-12-4-16,-3-8-2 15,2-3 0-15,-6-9-25 16,-2-10-56-16,2-3-84 16</inkml:trace>
  <inkml:trace contextRef="#ctx0" brushRef="#br1" timeOffset="1.731E6">16133 9333 108 0,'2'-19'220'15,"-2"-3"-209"-15,-3 0-8 16,-16 4 0-16,-4 1 12 16,1-5 3-16,4 8 1 15,0-6-6-15,2 2-5 16,-4-10-1-16,1-7-6 15,-4-2 2-15,0-7-1 16,-10-3 1-16,-2 0-3 16,-4 2 1-16,-3 1 0 15,-6 2 0-15,-6 3 2 16,-3 4-2-16,-5 1 3 16,-4 2-1-16,2 1-3 15,-8 5-1-15,-2-3 0 0,-4 7 1 16,-6 0-2-16,-4 4 2 15,-3 0 0-15,4-1 1 16,-8 0-1-16,3-5 2 16,3 2-2-16,-1-2 2 15,-1-1-1-15,-3 6 1 16,3 2-2-16,3 2-2 16,0 5 0-16,6 1 1 15,1 3 0-15,-6 6 0 16,3 0 0-16,-7 0 0 15,3 7-1-15,0 8 0 16,0 3-1-16,1 5 3 0,-4-1 0 16,0 3 0-16,-6-4 0 15,-1 4 1-15,1 2-1 16,3 6-1-16,0 0 1 16,6 6-1-16,0 0-3 15,4 0 4-15,2 2 1 16,6-2-1-16,-3-1 0 15,7 3 0-15,-2 0 2 16,2 1-1-16,2 2 1 16,0-6-2-16,13-1 0 15,5-6-1-15,13-4 1 16,9 5 0-16,2-3-1 16,1 5 0-16,5 8 1 15,1 3-4-15,3 5 3 0,0 5-2 16,3 0 2-16,5-4-2 15,1-5 2-15,-1-8 1 16,6-1 0-16,1-3-1 16,-1-3-1-16,4 4 2 15,0 5-2-15,0 5-1 16,0 7 2-16,18 4-1 16,4 13 1-16,5 2 1 15,4 4 0-15,2 0 0 16,6-6-2-16,0 3 0 15,10-7 2-15,3 1 0 16,5 0 0-16,2-1 0 16,3 2-2-16,-1 0 1 0,-3-3 1 15,2-4 0-15,4-9 0 16,-3 0-3-16,5-6 1 16,2-1-3-16,1-4 1 15,5-7 2-15,7 0-5 16,0-3 5-16,1-1 2 15,-1-4-8-15,2-2 6 16,2-1-1-16,0-5 2 16,0-1 1-16,-9-2 0 15,3-6 0-15,-1-5 0 16,-1-3-2-16,4 0 1 16,1 0 0-16,-3-4 2 15,0-6 0-15,3 2 1 0,-7 5-2 16,-1-1 0-16,-2 0-4 15,-7-4-1-15,3-2 1 16,0-4 3-16,-2-6 1 16,1-2 1-16,2-5 4 15,5-5 3-15,13-7-8 16,4-2 0-16,3 5 1 16,0 3-1-16,-6 3 0 15,-9 8-1-15,-11 0-5 16,-6 3-2-16,-13-3 5 15,-7 0 3-15,-4 1-1 16,2-6 1-16,1-5 2 0,4-1-2 16,5-7 1-1,1 2 0-15,-6 2 2 0,-3 6-1 16,-5 8 3-16,-7 5-4 16,-9-2 2-16,3 0-3 15,-8 2 7-15,0-3-4 16,4-5 1-16,-4 0-2 15,4-8 0-15,2 0-2 16,-3-3 2-16,7-5-2 16,1 0 0-16,-4 0 0 15,3 4 0-15,-5 1 1 16,3 0-1-16,-5 3 0 16,-6 3 1-16,1 4-1 0,-2-3 0 15,-6-1 1-15,1 3 0 16,2-5-1-16,-1 1 0 15,1 1 0-15,1 4 1 16,-3 1 0-16,-2 6 1 16,-4 1-1-16,-1 2 1 15,0 2 0-15,0 0-1 16,0 3-1-16,0 3 0 16,-1 6-3-16,-4 0-11 15,1-1-12-15,1 3-6 16,-4-4-8-16,1 1-38 15,-4-2-13-15</inkml:trace>
  <inkml:trace contextRef="#ctx0" brushRef="#br1" timeOffset="1.74595E6">27462 3654 29 0,'-7'-6'28'16,"2"-3"-23"-16,0 4 1 15,2 3 2-15,2 2-1 16,-2 0-4-16,1 0 1 16,1-2 5-16,-2 2 1 15,1 0 7-15,2 0-10 16,0-1-4-16,0 1-1 15,0 0-1-15,0 0 0 16,0-2-1-16,0 2-2 16,0 0 0-16,0 0-1 0,0 0 2 15,0 0-6 1,0-2-9-16,0-2-3 0,0 0-51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38:50.51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3440 1216 363 0,'3'-13'1'0,"6"6"8"16,-6 7-9-16,0 0 18 15,3 11-16-15,0 14 7 16,0 19 0-16,6 17 2 15,1 20 1-15,2 20-1 16,-3 14 1-16,0 13-6 16,-3 1-6-16,4-8 2 15,-5-13-2-15,-2-19-2 16,3-14-1-16,4-17-1 16,-2-10-7-16,-2-19-8 15,1-15-18-15,2-14-61 0,3-18-160 16</inkml:trace>
  <inkml:trace contextRef="#ctx0" brushRef="#br0" timeOffset="360.2172">4056 1299 276 0,'-13'12'36'0,"-7"19"-36"15,-8 9 8-15,-8 13 6 16,-7 5-10-16,1 2-2 16,-2-3 2-16,6-8 0 15,7-14-2-15,9-7 0 16,8-12 1-16,11-7 1 0,0-5-4 16,3-1 0-16,0 3 0 15,0 7-5-15,15 7-1 16,9 8 6-16,7 5 5 15,2 1 1-15,3-2-6 16,-3-4 1-16,0 1 2 16,-2-3 1-16,-4 1-2 15,4-3 0-15,-4-2-2 16,3-3-3-16,-5-4-4 16,5-5-20-16,-5-10-35 15,5 0-130-15</inkml:trace>
  <inkml:trace contextRef="#ctx0" brushRef="#br0" timeOffset="763.6358">4638 1348 23 0,'0'0'222'15,"0"0"-203"-15,0 19-14 0,-10 20 16 16,-2 20 1 0,-3 12-6-16,3 7 2 0,0 2 0 15,0 3-4-15,6 0 1 16,3-8-1-16,3-9-4 15,0-13-4-15,14-12 0 16,11-7 0-16,8-5-6 16,10-5 0-16,11-6 0 15,4-6 4-15,0-10 0 16,-4-2 0-16,-8 0 2 16,-6-7-6-16,-10-7-7 15,-3-5 2-15,-12-6-6 16,-3-6-12-16,-8-9-14 0,-4-8-88 15</inkml:trace>
  <inkml:trace contextRef="#ctx0" brushRef="#br0" timeOffset="968.1049">4601 1309 316 0,'0'-3'0'0,"22"-5"-40"16,17-4 40-16,12-1 13 16,7-3-7-16,3 1-3 0,-6-1 1 15,-10 3-4 1,-15 4-15-16,-11 6-15 0,-8 3-91 16</inkml:trace>
  <inkml:trace contextRef="#ctx0" brushRef="#br0" timeOffset="1132.2221">4631 1766 256 0,'0'5'0'16,"10"3"-3"-16,17-1 3 16,7-4 14-16,14-3-7 0,12 0 7 15,-2 0-14 1,0-10-30-16,-6-2-55 0</inkml:trace>
  <inkml:trace contextRef="#ctx0" brushRef="#br0" timeOffset="1349.5801">5465 1364 90 0,'0'0'218'0,"4"9"-213"16,5 14-5-16,6 13 13 16,3 4-2-16,7 7-10 15,-1-2-1-15,3-4-5 16,0-9-3-16,3-10-14 0,1-14-16 16,-1-8-58-16</inkml:trace>
  <inkml:trace contextRef="#ctx0" brushRef="#br0" timeOffset="1679.2431">5926 1288 256 0,'0'0'63'0,"0"0"-62"16,-12 20 12-16,-21 22 11 16,-9 10-14-16,-4 7-1 15,7-9-2-15,11-14-7 0,10-13 4 16,9-8-4-16,3-10-1 15,6-3-5-15,0 0-9 16,0 0-2-16,9 3 17 16,7 4 0-16,1 8 4 15,5 8 4-15,-7 12 3 16,-3 16 4-16,-6 7-7 16,-3 6 5-16,0-2-3 15,0-11-7-15,0-10 0 16,9-7-1-16,-3-8-2 15,0 0 0-15,4-8-4 16,-1-5-6-16,3-4-15 16,-3-4-15-16,0-7-115 15</inkml:trace>
  <inkml:trace contextRef="#ctx0" brushRef="#br0" timeOffset="2153.0797">6900 1249 305 0,'-9'-5'40'0,"9"5"-39"16,0 0 5-16,0 0 3 16,0 0-7-16,21 0-2 15,19 7 9-15,11-1 10 0,12-3-5 16,2-3 7-16,-1 0-12 16,-8 0-8-16,-10 0-1 15,-18 0-7-15,-14-3-15 16,-11-6-9-16,-3 1-33 15,-14 0-76-15,-11 6 11 16</inkml:trace>
  <inkml:trace contextRef="#ctx0" brushRef="#br0" timeOffset="2302.5198">7185 1284 12 0,'-12'25'56'16,"3"3"-7"-16,6 7-1 16,3 0-15-16,0 4-9 15,0 2-6-15,12 6 9 0,3-1 1 16,0 4-8-16,-3 2-16 15,-9-1-4-15,-3 3-6 16,0-2-10-16,-23-3-26 16,-5-9-66-16</inkml:trace>
  <inkml:trace contextRef="#ctx0" brushRef="#br0" timeOffset="2453.5466">6949 2103 95 0,'-7'4'73'0,"7"-3"-53"16,0-1-10-16,19 0 25 15,14 0 4-15,16-17-13 16,9-4-1-16,8-1 1 16,-2 2-10-16,-3 2-16 0,-4-3-12 15,0 0-15 1,-5-5-45-16</inkml:trace>
  <inkml:trace contextRef="#ctx0" brushRef="#br0" timeOffset="2684.2928">7789 1498 162 0,'3'55'21'0,"5"17"-5"15,-2 10 16-15,1 6-6 16,2-1-2-16,-3-3-10 0,3-11-14 15,-2-17-3-15,-2-19-9 16,-2-17-14-16,0-13-17 16,-3-7-45-16,0-18-35 15</inkml:trace>
  <inkml:trace contextRef="#ctx0" brushRef="#br0" timeOffset="2947.9044">7800 1442 231 0,'0'-10'71'0,"3"1"-68"16,16 1-3-16,8 3 10 16,7 1-5-16,8 2 3 15,7 2 1-15,-1 0 1 0,-5 19-4 16,-10 6 4-16,-9 8-9 16,-9 6 4-16,-9 7 6 15,-6 8 5-15,0 5-3 16,-18 7 1-16,-12 2-2 15,-3 3-2-15,-7 0-6 16,3-10-4-16,-2-8 0 16,9-12-6-16,5-14-11 15,11-13-40-15,11-14-126 16</inkml:trace>
  <inkml:trace contextRef="#ctx0" brushRef="#br0" timeOffset="3239.4052">8280 1536 184 0,'0'22'113'0,"0"12"-107"16,0 16-6-16,0 1 10 16,0 3-3-16,6 1 0 15,3 0 3-15,6 2 5 16,0-4-6-16,4-4 5 15,5-5-5-15,6-9-2 16,1-9-4-16,5-10 2 16,3-12-2-16,4-4 4 0,8-11 4 15,4-18 5-15,-3-6-12 16,-4-3-4-16,-9-4-11 16,-12-5-16-16,-8-2-35 15,-10-6-77-15</inkml:trace>
  <inkml:trace contextRef="#ctx0" brushRef="#br0" timeOffset="3434.0536">8328 1388 325 0,'-6'6'2'0,"6"1"-2"16,13 3 0-16,26-4 6 0,16-3 11 15,17-3-8-15,5 0 0 16,-2 0-9-16,-11-6-4 16,-15 2-22-16,-16 4-104 15</inkml:trace>
  <inkml:trace contextRef="#ctx0" brushRef="#br0" timeOffset="3606.6024">8474 1776 319 0,'0'1'0'16,"18"-1"-22"-16,19 0 22 15,12-8 12-15,10-13-12 0,9-5 0 16,-7-2-6-16,-11 1-20 16,-8 4-8-16,2-3-117 15</inkml:trace>
  <inkml:trace contextRef="#ctx0" brushRef="#br0" timeOffset="3839.3935">9257 1362 287 0,'-10'23'43'16,"1"18"-38"-16,-9 17-5 15,0 8 6-15,2 5 5 0,2 5 2 16,-2 6-3-1,1 4 0-15,0 4-1 0,-3-8 0 16,2-16-9-16,2-17-1 16,4-20-9-16,4-19-4 15,6-10-10-15,0-18-6 16,0-30-147-16,6-20 54 16</inkml:trace>
  <inkml:trace contextRef="#ctx0" brushRef="#br0" timeOffset="4094.2127">9283 1331 242 0,'13'0'25'15,"5"0"-11"-15,6 9 7 0,-2 18-6 16,2 13 1-16,-6 20 10 16,-3 15-4-16,-6 12 0 15,-6 7-4-15,0 4-9 16,10 3-3-16,4-7 1 15,8-9 3-15,2-17-6 16,1-21-4-16,-8-18-1 16,-7-17-3-16,-7-12-7 15,-6-8-1-15,0-21 5 16,-6-9-54-16,-13-1-18 16,-14-1-97-16</inkml:trace>
  <inkml:trace contextRef="#ctx0" brushRef="#br0" timeOffset="4273.7652">9092 1890 392 0,'22'-6'8'16,"11"1"-8"-16,12-2 3 15,4-1 1-15,-3 1-3 16,-1 0-1-16,-6-1-5 15,-5 1-38-15,-7 1-70 16</inkml:trace>
  <inkml:trace contextRef="#ctx0" brushRef="#br0" timeOffset="5010.2441">11255 1586 347 0,'-15'-10'7'0,"6"1"-7"16,9 9 0-16,6 0 1 15,21 0 3-15,15 0 1 16,7 0 1-16,2 2 5 16,-2 9 1-16,-10 3-6 15,-11 4-5-15,-18 4 2 16,-10 9-1-16,0 12 6 16,-32 15-2-16,-13 3-4 15,-1-2-1-15,7-13 0 16,15-17 2-16,12-12 0 0,6-9-3 15,6-5 0-15,0-1 0 16,0 0 0-16,0 5 0 16,9 1 0-16,15 2 3 15,8-3 2-15,9-2-3 16,2-1 4-16,2-4-5 16,-2 0-1-16,-4 0-8 15,-3 0-14-15,-10-15-25 16,0-3-61-16,-8-5-111 15</inkml:trace>
  <inkml:trace contextRef="#ctx0" brushRef="#br0" timeOffset="5586.6198">11561 1326 227 0,'-24'-11'6'0,"-3"2"-4"16,-6 2 8-16,-2 1 9 15,2 4-1-15,3 1 15 16,-5 1-9-16,3 0 0 16,-4 5-12-16,-6 13-6 15,-1 9-3-15,-5 7 0 0,-7 10 2 16,3 5-3-1,4 6 0-15,5 2 2 0,13 1 1 16,15 2-1-16,9 7 0 16,6 3 2-16,6 8-5 15,22-4 4-15,11-6-4 16,10-8 2-16,6-6-2 16,11-6 4-16,9-8-4 15,5-9 9-15,11-12 0 16,6-14-4-16,1-5 11 15,9-14-8-15,0-19 3 16,-7-11-2-16,-9-7-7 16,-15-4-1-16,-19-3 1 15,-5-13 1-15,-13-13-3 16,-9-12 1-16,-14-12-2 0,-13 0-2 16,-3 6 1-16,-12 6 1 15,-18 13 2-15,-9 15-1 16,1 17 2-16,-4 15 6 15,-4 10-5-15,-2 5-4 16,-8 5-1-16,0 9-1 16,-5 3-2-16,6 2-9 15,4 2-4-15,8 0-19 16,4 7-45-16,9 7-183 16</inkml:trace>
  <inkml:trace contextRef="#ctx0" brushRef="#br0" timeOffset="7631.8391">8176 4455 371 0,'7'-3'41'16,"-7"-3"-34"-16,0 6-5 0,0 0 9 16,0 4-9-16,0 18-1 15,6 10 5-15,6 16 3 16,6 9-2-16,4 13 1 15,1 9 0-15,8 6-3 16,2 2 0-16,4-4-3 16,-1-9-1-16,4 0 0 15,-1-5 0-15,1-6-2 16,-7-9 1-16,-5-11 0 16,-8-12-4-16,-4-5-5 15,-2-8 2-15,-1-7-11 16,-4-8-40-16,-3-3-148 15</inkml:trace>
  <inkml:trace contextRef="#ctx0" brushRef="#br0" timeOffset="7992.0226">8913 4581 294 0,'0'0'5'16,"0"0"-5"-16,0 26 0 16,-11 20 21-16,-8 21-10 15,-2 10-4-15,-3 15 4 0,2 0 8 16,2 10-2-16,-2 2 3 16,-2 12-3-16,-1 11-4 15,-2 11-2-15,-6 4 0 16,5-4-9-16,2-17 6 15,4-16-7-15,7-14 0 16,0-13-1-16,3-15 7 16,2-12-7-16,-1-13 0 15,-2-10-1-15,1-5 1 16,-2-3-5-16,-5-11-3 16,-3-9-6-16,2 0-16 15,-2-16-64-15,7-13-72 16</inkml:trace>
  <inkml:trace contextRef="#ctx0" brushRef="#br0" timeOffset="8231.9817">9229 5376 333 0,'3'0'2'16,"6"3"5"-16,7 16-7 15,1 4 6-15,5 4-4 16,-4 1-2-16,3-3-4 0,-2 0 0 16,-2 3-7-16,-7 1-65 15</inkml:trace>
  <inkml:trace contextRef="#ctx0" brushRef="#br0" timeOffset="8419.8747">9299 5947 265 0,'0'25'10'0,"0"7"18"16,0 11-8-16,0-2-19 15,0-2-1-15,0-5-4 0,0-4-4 16,0-10-12 0,0-6-39-16</inkml:trace>
  <inkml:trace contextRef="#ctx0" brushRef="#br0" timeOffset="9018.6295">10555 4631 271 0,'-13'-6'32'16,"-5"6"-27"-16,-6 14 6 0,-9 17 0 16,-4 13 4-16,-3 14 7 15,4 8 4-15,0 9-8 16,0 4 8-16,5 8-7 16,1 1-6-16,8 1-2 15,5 2-7-15,7-3 2 16,7 7-4-16,3 0 2 15,0-4 0-15,0-4-2 16,10-10 3-16,2-7-2 16,2 0-1-16,2-4-1 15,-1-4 0-15,3-3 1 16,-6-11 2-16,1-9-1 0,-2-6-2 16,-2-12-2-16,1-5-2 15,-4-7-7-15,-3-4-4 16,3-5-17-16,6 0-58 15,0-7-214-15</inkml:trace>
  <inkml:trace contextRef="#ctx0" brushRef="#br0" timeOffset="10415.5367">11604 4953 179 0,'0'-9'49'0,"-13"2"-13"16,0 5 1-16,7 2-7 15,2 0-9-15,4 0-12 16,0 0-1-16,0 0 0 16,0 9-6-16,-3 14 4 15,3 9 2-15,0 11 0 16,0 9-2-16,0 11-2 16,0 10 2-16,0 7-3 15,0 9 6-15,0 6-2 16,7-2-3-16,3-2 0 15,-1-14-2-15,4-14-1 0,-1-14 0 16,6-10 0-16,-3-13 2 16,2-5-3-16,2-6 0 15,-3-11 2-15,-1-4 0 16,9 0 2-16,3-22 2 16,1-17 6-16,8-19-7 15,0-22 3-15,-4-12-8 16,0-8 0-16,-2 13-2 15,-4 13 2-15,-3 20 2 16,-4 14 2-16,-12 18-2 16,-4 9 2-16,1 11 0 15,-4 2-4-15,0 0 0 16,0 8-6-16,0 27 4 0,0 12 2 16,0 17 2-16,0 10-1 15,6-1-1-15,7 0 2 16,3-11-1-16,7-11-1 15,2-17 1-15,2-9 0 16,3-11-1-16,4-8 3 16,2-6 0-16,3 0 0 15,0-15 3-15,4-15-3 16,-4-4 3-16,2-13-1 16,-2-12-3-16,0-6 3 15,-6-4-5-15,-4-6 7 16,3 3-4-16,-8 5 3 0,-6 10-5 15,-5 8 2 1,-2 9 3-16,-8 6-2 0,0 11 1 16,-3 3-2-16,0 5 2 15,0 5-5-15,0 0 0 16,0 3-1-16,0 4-3 16,0-1 0-16,0 2-2 15,0 2 1-15,0 0-6 16,-3 0-1-16,3 0-6 15,-3 0-4-15,0 4-11 16,-2 8-14-16,2 7-57 16</inkml:trace>
  <inkml:trace contextRef="#ctx0" brushRef="#br0" timeOffset="11037.5357">11646 4519 222 0,'-3'0'45'0,"3"0"-37"16,0 4 4-16,0 6-9 16,6 2 4-16,11 5 5 15,15-1 5-15,10 2 5 16,10-5-5-16,9-1 3 15,11-5 4-15,4-3-4 16,4-4-3-16,7 0-4 16,1 0 3-16,-6 0-3 15,-17 4-8-15,-9 2 0 16,-11-1-5-16,-11 1 2 16,-4-1-4-16,-7-5 2 15,0 0-3-15,-5 0-4 16,-3 0-4-16,-3-1-13 0,-9-9-11 15,-3-1-33 1,0 0-60-16,0-4-94 0</inkml:trace>
  <inkml:trace contextRef="#ctx0" brushRef="#br0" timeOffset="11247.9968">12483 4244 93 0,'-3'-8'187'0,"0"8"-163"15,3 0-13-15,0 0 23 16,0 7-20-16,3 17 1 16,16 11 3-16,5 4-9 15,6 3-6-15,5 3-2 16,6-1-1-16,1 1-4 0,1-3-2 16,-1 2-16-16,1 0-10 15,-1 1-66-15,7 1-89 16</inkml:trace>
  <inkml:trace contextRef="#ctx0" brushRef="#br0" timeOffset="11668.3426">13593 5366 248 0,'-12'1'82'16,"3"3"-81"-16,-5 5 9 16,7 4 6-16,-2 5-8 15,3-3-6-15,2-1-2 16,4-1-2-16,0-7-2 15,0-3-13-15,10-3 7 16,5 0-4-16,9-19 14 16,-4-3 8-16,-1-3 12 15,-9 5-8-15,-4 4 0 0,-6 7 3 16,0 5 0-16,0 2 8 16,-6 2-10-16,-4 0-8 15,-6 0-3-15,2 0 0 16,5 0-2-16,3 0 0 15,3 0-9-15,3 0-9 16,0 0-37-16,0 0-69 16</inkml:trace>
  <inkml:trace contextRef="#ctx0" brushRef="#br0" timeOffset="12298.1396">14785 4874 301 0,'-3'-9'27'16,"0"8"-24"-16,3 1 7 15,0 0 3-15,0 13-7 16,3 14 5-16,10 10 3 16,7 11 3-16,2 5 0 15,2 4-4-15,3 7 2 16,10 0-2-16,-1 2 2 15,6 1-4-15,1 1 3 0,2 2-4 16,0 4-3-16,4 2 2 16,-3-1-4-16,-1-5 2 15,-4-3-2-15,-2 0-4 16,-3-3 1-16,-6-3 1 16,-5-10-1-16,-5-10-2 15,-7-15 0-15,-9-9-1 16,1-12-6-16,-4-1 1 15,-1-4-6-15,0 0-6 16,0-20-13-16,0-19-93 16,0-20-63-16</inkml:trace>
  <inkml:trace contextRef="#ctx0" brushRef="#br0" timeOffset="12785.916">15555 4877 290 0,'0'0'29'0,"-8"0"-18"16,3 0 32-16,-6 0-11 16,-4 12-14-16,-11 10-9 15,-3 10 3-15,-4 6 0 16,0 13-2-16,-5 1 1 0,-2 11-8 15,-4 10 5 1,-9 8-3-16,-5 9 0 0,-1 10 0 16,-2 2 0-1,1-4-4-15,6-5 3 0,5-11-1 16,10-13 1-16,6-10-1 16,11-9-1-16,3-16 3 15,8-6-2-15,6-12-3 16,2-1 0-16,3-11 0 15,0-1 0-15,0-3-2 16,0 0 2-16,0 0 0 16,0 0 0-16,0 0 0 15,0 0-1-15,0 0 1 16,0 0 0-16,0 0-2 0,0 0 2 16,0 0-3-16,0 0 3 15,0 0-3-15,0 0-7 16,0-1-9-16,0-10-25 15,5-2-36-15,4-1-25 16,3-2-141-16</inkml:trace>
  <inkml:trace contextRef="#ctx0" brushRef="#br0" timeOffset="15396.0429">14656 4506 66 0,'-7'5'47'16,"0"-5"-16"-16,7 0 29 15,0 0 1-15,0 0-13 16,0 0-12-16,0 0-9 16,0 0-7-16,0 0-12 15,4 0-4-15,11 0 6 16,15 1-8-16,12 1 7 15,10-2-4-15,7 0 0 16,12 0-1-16,4 0-2 16,3 0 1-16,0-10-1 15,-5-2 3-15,-10 1 0 0,-11 2 0 16,-10 0-4 0,-14 3-1-16,-4 2-1 0,-9 3-4 15,-4-1-7-15,-4 2-10 16,-7 0-13-16,0 0-41 15,-14 0-158-15</inkml:trace>
  <inkml:trace contextRef="#ctx0" brushRef="#br0" timeOffset="15612.4689">15325 4055 299 0,'0'0'0'15,"0"0"6"1,0 2 2-16,12 18-1 0,5 9 6 16,8 8-4-16,8 4-3 15,2 6-5-15,8 0-1 16,2 4-1-16,1 2-2 16,-2 0-9-16,-11 7-11 15,-7 4-54-15</inkml:trace>
  <inkml:trace contextRef="#ctx0" brushRef="#br0" timeOffset="16122.445">16326 5447 253 0,'8'-4'19'0,"-5"4"-8"16,4-3 25-16,2 2-15 15,3-3-2-15,12 1 3 16,4 3 0-16,12 0-2 15,9 0-2-15,10 0-5 16,8 0 7-16,5 8-10 16,2-1-4-16,1-6 0 15,-10 1-3-15,-3-2-3 0,-13 0-3 16,-12 0-1 0,-7 0 2-16,-10-3-5 0,-7-4-8 15,-13-1-22-15,0-3-66 16</inkml:trace>
  <inkml:trace contextRef="#ctx0" brushRef="#br0" timeOffset="16391.7241">16776 5001 294 0,'-4'-2'44'0,"4"2"-40"0,-4 2-4 15,4 23 3 1,0 14 15-16,0 14-8 0,0 8 3 16,0 5 1-16,0 4-4 15,0 5 3-15,4 0-2 16,0 6-6-16,5-2-1 16,4-4-4-16,0-12-2 15,-4-8-3-15,4-9-4 16,-2-11-15-16,1-9-26 15,7-19-124-15</inkml:trace>
  <inkml:trace contextRef="#ctx0" brushRef="#br0" timeOffset="17136.1535">18027 4524 340 0,'0'0'7'0,"0"10"-5"15,0 22 10-15,-2 16 6 0,-2 14-10 16,1 4-2-16,3 3 4 16,0 4 4-16,0 2-4 15,3 3 3-15,1 5 1 16,-4 9-4-16,0 4 0 16,0 7-4-16,-4-4-3 15,-1-6-2-15,4-15-1 16,-2-12 0-16,0-20 0 15,0-14 2-15,0-13-1 16,-4-8-1-16,0-4 3 16,6-5-2-16,-1-2 4 15,2 0 0-15,0-24-5 0,0-12-1 16,0-13 1-16,10-5-1 16,10-3 1-16,9 2 0 15,2 7 0-15,5 5-3 16,3 10 3-16,4 8 0 15,-1 5 3-15,4 6-4 16,-1 1 1-16,4 9 0 16,-1 4 1-16,-2 0-1 15,-4 2 0-15,-10 18 0 16,-3 6 0-16,-9 7 0 16,-4 11 0-16,-6 3 3 15,-7 5-1-15,-3-2 1 16,0-5 1-16,-3-2-1 15,-13-6-2-15,-14-3 4 16,-9 4 0-16,-13 0 3 0,-9 1-5 16,-11-1 0-16,2-9 2 15,-3-3-3-15,9-14 2 16,5-9-1-16,13-3-2 16,8 0-1-16,5-3-2 15,10-11-11-15,4-2-11 16,10-2-14-16,6-7-90 15</inkml:trace>
  <inkml:trace contextRef="#ctx0" brushRef="#br0" timeOffset="18161.6003">19298 4121 276 0,'-3'2'11'15,"3"4"-11"-15,0 10 22 16,16 9-9-16,25 21 4 15,-1 0 7-15,-1 5-3 16,3 8-2-16,0 4 0 16,-1 5-1-16,-4 8-1 15,-4 9-6-15,-1 4 1 16,-10 4-6-16,2-2 1 0,-11 0-5 16,-1 0 5-16,-6 1-4 15,-6 4 4-15,0 5-3 16,-19 1 0-16,-13 3-2 15,-5-9 2-15,-9-4-1 16,-1-9 1-16,-2-9-1 16,3-2-2-16,0-15-1 15,7-12 1-15,8-14 1 16,4-11 0-16,13-9-1 16,7-5 0-16,3-5 1 15,4-1-2-15,0 0 0 16,0 0-4-16,0 0-5 0,0 0-11 15,0-15-34-15,7-7-74 16,14-7-203-16</inkml:trace>
  <inkml:trace contextRef="#ctx0" brushRef="#br0" timeOffset="18606.0467">20473 5369 354 0,'-4'0'10'16,"4"0"-4"-16,0 0 20 16,0 0-13-16,6 0-5 15,18 0 11-15,8-3 2 16,7 1-9-16,5 2-2 15,8-2-3-15,2 0 2 0,4-1-5 16,0 1-2-16,-4 2 1 16,1 0 0-16,-1 0-3 15,-6 0-3-15,-5 0-2 16,-5 0-7-16,-2 0-7 16,-4 0-29-16,1 0-134 15</inkml:trace>
  <inkml:trace contextRef="#ctx0" brushRef="#br0" timeOffset="18949.8863">21827 4625 347 0,'3'0'0'0,"0"22"0"16,1 11 24-16,-4 14-6 16,0 11 6-16,-3 10 1 15,-12 10-7-15,5 2 4 16,-1 1-5-16,5-3-5 16,2-3-3-16,4-2-1 15,0-5-1-15,0-6-4 16,0 3-2-16,4-6 1 0,2-4 0 15,-3-6-2-15,2-9-2 16,1-9-2 0,-2-5-4-16,2-6-5 0,-1-6-8 15,-2-5-17-15,-3-7-80 16</inkml:trace>
  <inkml:trace contextRef="#ctx0" brushRef="#br0" timeOffset="19933.003">23757 4448 251 0,'2'-7'47'0,"-2"1"-35"15,0 4 20-15,0 2-1 16,0 0-8-16,2 0-7 16,6 0-8-16,9 0-1 15,13 13 6-15,14 4 3 16,14 5-10-16,12 4 1 0,12 2 5 15,9 1-9-15,11 2 4 16,3-2-5-16,5 0 3 16,-4-3-4-16,-8-3-1 15,-8-4 1-15,-13-2-1 16,-13-6 0-16,-14 0 1 16,-16-3 0-16,-11 0 0 15,-10-3-1-15,-7-3-1 16,-5 4-2-16,-1-2 0 15,0 10 3-15,-12 5 2 16,-21 4 4-16,-14 4-1 0,-16 1-2 16,-12-4-1-1,-3 1 0-15,-12-1-1 0,1 5 3 16,-2-6-3-16,8-2-2 16,10-3 1-16,17-4 0 15,15-3-1-15,8-2-2 16,8 1 0-16,10-6 2 15,6 3-3-15,8-4-3 16,1-2-6-16,0 6-23 16,6-3-24-16,7 1-86 15</inkml:trace>
  <inkml:trace contextRef="#ctx0" brushRef="#br0" timeOffset="20284.0328">24023 5541 281 0,'-2'0'43'0,"1"0"-36"16,1 0 22-16,0 0-16 15,6 0-2-15,24-2 17 16,10-2-3-16,9 1-10 16,9 1 0-16,10 2-3 0,5 0 2 15,12 0-4 1,3 0-2-16,3 0 2 0,0-2-5 16,-2 0-1-16,-4 2-1 15,-6 0-3-15,-6 0-7 16,-9 0-1-16,-4 0-9 15,-3 0-11-15,1 4-66 16,2-1-167-16</inkml:trace>
  <inkml:trace contextRef="#ctx0" brushRef="#br0" timeOffset="20831.26">26061 5092 348 0,'0'-2'27'0,"-6"2"7"0,-13 0-13 15,-7 19-14-15,-4 14 1 16,0 7 1-16,5 7-5 16,6 5 4-16,7 3 1 15,4 11-5-15,8-3-2 16,0-2 2-16,0-6-1 15,17-13 0-15,5-6-1 16,6-14 3-16,8 0-2 16,9-12 7-16,12-9-6 15,7-1 1-15,7-9-1 0,1-18 6 16,-3-10-6-16,-5-11 1 16,-4-15 6-16,-7-10-8 15,-5-7 1-15,-11-1-3 16,-13 5 1-16,-11 1-2 15,-13 9 4-15,0 8-2 16,-14 7 5-16,-9 7 3 16,-5 8-3-16,-5 3-4 15,-4 5-3-15,-5 4 3 16,-12 8-3-16,-7 7 0 16,-7 7-2-16,-6 2 2 15,0 0 0-15,8 9 0 16,15 5-1-16,11-4 1 15,21-2-2-15,7 2-3 0,7-1-9 16,4 4 6-16,1 1-4 16,0 1 0-16,0 4-7 15,4 1-18-15,7 1-35 16,-7-2-127-16</inkml:trace>
  <inkml:trace contextRef="#ctx0" brushRef="#br0" timeOffset="23860.7189">15610 6217 231 0,'0'1'2'0,"0"4"-2"16,13-3 21-16,22 2-1 15,14 2-3-15,-13-2 7 16,-2-3-9-16,-1 3 8 15,0-4-7-15,-3 0 2 16,-4 0-5-16,0 0-6 16,-10-1-2-16,-3-2-1 15,-4 2-4-15,-1-1-6 16,-5 0-1-16,0 0-13 16,-3 1-8-16,0-2-18 15,0 3-221-15</inkml:trace>
  <inkml:trace contextRef="#ctx0" brushRef="#br0" timeOffset="24557.5201">15805 6269 152 0,'-1'0'46'16,"1"0"-26"-16,0 0 18 16,0 0-10-16,0 0-11 15,0 0-2-15,0 0-3 16,0 4-2-16,0 7 2 15,0 7 1-15,0 2-3 16,0 5-3-16,0 4 2 16,0 6-1-16,0 4-1 0,0 1 5 15,3 2-1 1,0-7-2-16,2-2-4 0,-2-5-1 16,0 0-4-16,0-8 1 15,1-6-1-15,-4-6 1 16,3-4-2-16,-3-1 0 15,0-3 0-15,0 0-2 16,0 0-2-16,0 0-2 16,0 0-23-16,0 0-111 15</inkml:trace>
  <inkml:trace contextRef="#ctx0" brushRef="#br0" timeOffset="25015.9052">15986 6442 241 0,'0'0'21'15,"0"0"-19"-15,0 0 16 16,0 0-8-16,0 0-8 15,3 13 9-15,4 9 8 16,2 7-5-16,-1 4-4 16,-2 2 5-16,-3-3-7 15,-3 1-1-15,0-3-5 0,0-6 2 16,0-5-4-16,0-8 1 16,0-5 1-16,0-4-2 15,0-2 1-15,0 0 3 16,0 0 0-16,0-7-1 15,0-15-3-15,0-9 1 16,3-4-1-16,4-5 3 16,-3 7-3-16,7 3 0 15,0 5 2-15,2 7-2 16,-1 3 4-16,-1 4-3 16,-1 3 0-16,-1 3-2 15,-3 4 0-15,1 1-7 16,0 0-9-16,4 0-10 15,1 0-39-15</inkml:trace>
  <inkml:trace contextRef="#ctx0" brushRef="#br0" timeOffset="25779.8527">16386 6658 51 0,'0'0'34'0,"0"-2"7"15,0 0 18-15,0-2-4 16,0 0-12-16,0-3-8 0,0 4-3 16,0-8-4-16,0 3-12 15,0-4-3-15,-3 0-1 16,0-1-4-16,-2 0 1 15,-2-2-7-15,-1 4 4 16,1 0-4-16,-5 3-1 16,1 7 2-16,1-1-3 15,1 2-1-15,-1 0 1 16,1 7 3-16,-5 14-3 16,1 3 2-16,4 1-1 15,0 3-1-15,1-2 1 0,7 0-1 16,1-1-1-1,0-2 1-15,0-1 0 0,5-7-2 16,2-8 2-16,-1-3-3 16,3-4 3-16,4 0 0 15,7-8 5-15,3-16-1 16,3-3-4-16,-8 2 1 16,0 5 1-16,-12 10 0 15,-3 2 0-15,0 8 1 16,-3 0 1-16,0 0-4 15,0 0-6-15,0 0 2 16,0 11 4-16,0 7 0 16,7-2 0-16,0-2 0 15,4-2 0-15,4-4 0 0,-3-3 0 16,5-5 0 0,2 0 1-16,3 0 1 0,2-11-1 15,-3-3 0-15,-3 0-2 16,-3 7 1-16,-8 2 0 15,-6 4 2-15,1 1-1 16,-2 0 3-16,0 0-3 16,0 0-1-16,0 0-1 15,0 0-3-15,0 1 4 16,3 11 0-16,0-2 0 16,1-2 0-16,1 0 0 15,0-5-2-15,2 2-1 16,-4-5-2-16,-3 2-2 15,0-2-8-15,0 0-7 16,0 0-48-16</inkml:trace>
  <inkml:trace contextRef="#ctx0" brushRef="#br0" timeOffset="25990.1555">16577 6398 241 0,'0'0'90'0,"0"0"-86"16,0 0 0-16,0 0 7 15,6 0-8-15,-2 3-1 16,3 8-2-16,2 0 0 0,1 8-6 16,0-1-9-16,0 3-35 15,-1-2-228-15</inkml:trace>
  <inkml:trace contextRef="#ctx0" brushRef="#br0" timeOffset="26432.0319">16694 6618 108 0,'0'9'88'0,"0"3"-70"16,0 7 19-16,0-5-7 15,0 5 0-15,3 0-8 16,4 0 2-16,-7-2-3 15,4 2-8-15,-1-6-5 0,-3-4-5 16,3-6 3-16,-3 0-4 16,3-3-1-16,-3 0 1 15,0 0-2-15,0 0-6 16,3 0-7-16,3-10 13 16,4-12 9-16,10-8-5 15,0-6-1-15,6 2-2 16,-5 9 0-16,3 1 0 15,-4 7 3-15,-6 7-2 16,-2 5-1-16,-6 2-1 16,0 3-1-16,-3 0-7 15,-3 0-1-15,4 8 9 0,1 7 5 16,2 3 0 0,-1 1 2-16,2 0-1 0,-2 1-2 15,0-3-1-15,1 0 0 16,-6-3 0-16,1-3-3 15,1 0 0-15,0-1-1 16,0-4-7-16,1-1-8 16,3-1-19-16,3-4-60 15</inkml:trace>
  <inkml:trace contextRef="#ctx0" brushRef="#br0" timeOffset="27176.4848">17157 6605 162 0,'0'0'87'16,"0"-2"-69"-16,0 2 18 16,0 0 2-16,0 0-16 15,0 0-5-15,0 0 2 0,0 0-10 16,0 0-4-16,0 0-5 16,0 0 0-16,0 0 0 15,0 0 0-15,3 0 0 16,9 0 0-16,-3 0-3 15,-5 0-6-15,2 0-5 16,-4 0-24-16,-1 0-58 16,-1 0-133-16</inkml:trace>
  <inkml:trace contextRef="#ctx0" brushRef="#br0" timeOffset="27451.8724">17160 6746 190 0,'0'0'17'16,"0"0"5"-16,0 0 3 15,0 10-19-15,0 1-1 16,0 7 6-16,0 8 0 15,0-3-4-15,0 4 0 16,0-7-4-16,0-4-3 16,0-2 0-16,0-8-9 15,0-1-8-15,0-5-21 16,0 0-58-16</inkml:trace>
  <inkml:trace contextRef="#ctx0" brushRef="#br0" timeOffset="28232.3195">17282 6735 165 0,'0'0'50'16,"0"0"-48"-16,0 0 24 15,0 0-7-15,2 16 7 16,1 1 1-16,-2 4-12 16,2-3-7-16,3-3-6 15,-3-6 3-15,5-3-4 16,-5-5-1-16,6-1 0 15,-1 0 2-15,4-7-5 0,8-12 3 16,-1 1-3-16,7 2-5 16,-7 3 2-16,-2 6 3 15,-4 7 3-15,-3 0 2 16,-2 0-1-16,2 3 3 16,-2 8 1-16,1 2 3 15,4-2-3-15,3 0 5 16,7-6 0-16,0-2 0 15,2-3-4-15,2 0 1 16,-8-10-6-16,0-6-1 16,-2-5 2-16,-8-1-2 15,1 0 0-15,-9 3 0 0,-1 7 0 16,0 1 0 0,0 1 6-16,-10 6-3 0,0 2 1 15,-4 2 4-15,-1 0-7 16,5 0-1-16,-3 6-1 15,6 5 0-15,3 1 1 16,2-2 0-16,2 9 1 16,0 0 1-16,0 6 1 15,0 7 0-15,0 2-3 16,0 7 4-16,2 1-3 16,2-1 1-16,3 0 1 15,0-4-2-15,-1 0 0 16,-3-8-1-16,-2 5 1 15,1-9 1-15,-2 4-1 16,0-3 4-16,0-4-2 0,-3 0 1 16,-9-4 2-16,-3-1-2 15,3-6-3-15,-1-3 0 16,1-3-1-16,-3-5 1 16,4 0 1-16,1 0-2 15,0-12 5-15,2-6-5 16,2-8-6-16,4-7 2 15,2 4 3-15,0-1 1 16,2-2-2-16,15 5-2 16,8-5 3-16,8-1 1 0,0 2 1 15,5-1-1 1,-5 6-6-16,-3 5 2 0,-9 6-16 16,-3 7-36-16,-6 8-116 15</inkml:trace>
  <inkml:trace contextRef="#ctx0" brushRef="#br0" timeOffset="30108.0937">7076 3536 241 0,'12'-9'46'0,"-12"3"-46"16,0 6 2-16,0 0 3 15,0 15 2-15,0 8 3 16,0 6 4-16,-9 6 0 16,3 5 2-16,-1 9-2 15,4 11-3-15,0 14 1 16,-2 15-1-16,2 16-2 16,0 18-2-16,-3 11 3 15,3 6-9-15,-4 4 5 16,1-1-1-16,-3 0-1 15,-2-3 0-15,-2-5-1 0,1 4 3 16,2 8-4-16,-1 6 5 16,2 6-1-16,3 2-6 15,-1-10 0-15,1-7 0 16,3-9 0-16,0-10 1 16,1 0 1-16,1-4-2 15,-1 3 0-15,-1-10 0 16,3-7 1-16,-3-11-2 15,3-10 1-15,0-8 0 16,0 0 1-16,0-12-1 16,6-8-4-16,-1-16-2 15,-5-13 2-15,3-12-4 16,-3-9 1-16,0-8-1 0,0 0-6 16,0-20-36-16,-5-30-314 15</inkml:trace>
  <inkml:trace contextRef="#ctx0" brushRef="#br0" timeOffset="31599.3117">7777 3414 82 0,'48'-15'10'16,"10"-3"5"-16,8 5 10 16,7-2 3-16,3 2 10 0,6 3-2 15,5-2-6 1,8 3-2-16,5 0 0 0,6 1-4 16,6 4-9-16,0-1 4 15,3 2-11-15,7-1 2 16,12-1-3-16,14 0 1 15,22-6 0-15,21-7-4 16,8 0 2-16,18-3-3 16,4 3-1-16,9 1 2 15,7 0 1-15,3 5-4 16,-4-1 1-16,6 5 2 16,4 2 2-16,12 0 1 15,6 0-2-15,3-2-5 16,6 4 0-16,-7 1 1 15,7-1-1-15,0-1-1 0,-2-1 1 16,6 1 1 0,6 1 3-16,2 4-2 0,4 0-2 15,-3 0 0-15,-1 1 2 16,2 10-1-16,1 3-1 16,-2 1 0-16,2-2 2 15,-1-2-1-15,-2-2 2 16,-6 0-2-16,3 1 1 15,-9 1 1-15,3-1 3 16,0 3-4-16,-3-3 1 16,-4 4-2-16,3 1 4 15,0 1-2-15,-2 2-3 0,-3-1 0 16,-4-1 2 0,0-3-1-16,6-4-1 0,-2-5 0 15,5-4 2-15,-2 2 1 16,0-2 1-16,-6 1-4 15,-8 1 0-15,-2 4 0 16,-8-2 3-16,-1 0-2 16,-4 1-1-16,-11 0 0 15,1-1 0-15,-10-4 2 16,3 0 0-16,2 0-2 16,-9 0 0-16,-8 0-1 15,-9 0 0-15,-14 0 2 16,-9 0 0-16,-4 0-1 0,-14 0-1 15,-3 0 1 1,-10 0 0-16,-10 0 1 0,-4 0-1 16,-7 0 0-16,-4 0 1 15,-9 0-1-15,-6-2 0 16,-10 0-1-16,-8 0 1 16,-2 0-1-16,-5-1 1 15,-2 0-1-15,-6-2 1 16,-6 2 0-16,-10-1 1 15,-8 0-2-15,-13 4 1 16,-9 0 0-16,-9 0-2 16,-4 0 2-16,-1 0 0 15,-2 0 0-15,0 0 0 16,-4 0 0-16,0 0 0 0,-3 0-2 16,-4 0-1-16,0 0 2 15,1 2-1-15,-1 4 1 16,2 4 1-16,-1 9 0 15,-1 10 0-15,0 11 3 16,0 9-1-16,0 5 0 16,0 6-2-16,0 5 0 15,-4 9 2-15,-2 11-2 16,0 6 0-16,1 6 3 16,1 7-1-16,-1 4 1 15,2 0 0-15,-2 1-3 16,2-3 2-16,0-1-2 15,0 3 2-15,-2 3-2 16,0 1 0-16,2 1 1 0,3 2 0 16,0-2-1-16,0 8 0 15,3-1 0-15,8-2 2 16,1 0-2-16,-2-1 1 16,-1-7 1-16,2 3 0 15,-4-6-2-15,5-7 1 16,1-4 0-16,4-6 0 15,2-5 1-15,3 0 0 16,3-5-2-16,2-7 0 16,-1-10-1-16,-3-14-1 15,-8-11-3-15,-4-15-6 0,-8-5-9 16,-3-10-10-16,-8-4-62 16,-28 3-109-16</inkml:trace>
  <inkml:trace contextRef="#ctx0" brushRef="#br0" timeOffset="33572.0354">7355 7927 339 0,'-6'0'0'15,"6"0"-5"-15,3 0 5 16,36 0 15-16,28-11-3 16,-1 1-4-16,8-2-7 15,14 2 8-15,6-2 3 16,15 3 4-16,9-1-10 16,12 1 4-16,13 1 1 15,6 0-6-15,5 1 5 16,1-3-3-16,-3 2-5 15,8 4 2-15,7-3-3 16,9 2-1-16,12-2 1 0,-3-3-2 16,-3 3 0-16,-3-2-1 15,3 3 4-15,9 0 1 16,7-2 5-16,13 0-8 16,1-2-5-16,-5 1 4 15,2 3 2-15,0-1-1 16,3 3 5-16,4 2-3 15,-7 2-2-15,-5 0 0 16,1 0 0-16,2 0 3 16,11 0-2-16,10-3 0 0,-1-4 2 15,0-1-3 1,4 1 0-16,-1 3 1 0,1 1 0 16,-1 0-1-16,-9 3 0 15,-1 0 0-15,-2 0 3 16,0 7-2-16,3 1-1 15,1-1 2-15,-3-1 0 16,8 1-2-16,-3-1 6 16,3 1 0-16,7-1-6 15,-10-1-2-15,0 2 2 16,-4 0 1-16,1-1 2 16,4 0-3-16,4-2 0 15,-4-4-3-15,-4 1 3 16,-1 1 3-16,0-2-1 15,-2 2-2-15,-10-2 0 0,-6 0 0 16,-10 0 0-16,-1 0 0 16,0 0 2-16,8 0-2 15,-8 0-2-15,1 0 2 16,-2 0-1-16,2 0 1 16,-6 0 1-16,-1 0-1 15,-1 0 0-15,-12 0 0 16,-2 0 1-16,-15 0-1 15,1 0 1-15,7 0 2 16,0 1-2-16,11-1 2 16,1 0-3-16,-5 0 2 15,3 0-2-15,-7 0 1 0,1 0 1 16,-6 0 1-16,0 0-1 16,3 0-1-16,-1 0 0 15,-2 0-1-15,-1 0 0 16,-5 0 0-16,3 0-1 15,-4 0 1-15,-4 0-1 16,-2 3-1-16,-9 0 2 16,-5 1-2-16,-7 1 2 15,-8-1 0-15,-8 2 1 16,-6-1 0-16,-5 4-1 16,-3-4 3-16,-4 5-3 15,-8-6 0-15,-6-1-1 16,-8-1-2-16,-2-2 3 15,-2 0-1-15,-1 0 2 16,-2 0-2-16,-4 0 1 0,0-2 0 16,-4-1 0-16,1 0 0 15,-5 3 0-15,-4-1 0 16,-1-1 1-16,-5 1 0 16,1-3-1-16,1 0 0 15,-1-2 0-15,2 3 2 16,0-2-1-16,-4 1-1 15,-3 1 0-15,-8 2 0 16,-10-3 0-16,-6 2 0 16,-7-1 2-16,-2 1-2 15,-3 0 0-15,-2 0 2 16,2 0 1-16,-2 2-3 0,0-1 3 16,0-2 0-16,0 0 0 15,2-4 2-15,1-8-1 16,4-11-3-16,2-8 1 15,1-10-2-15,1-11 0 16,-3-10-5-16,-5-12 1 16,-3-16-9-16,0-13-9 15,-13-15-23-15,-16-25-101 16</inkml:trace>
  <inkml:trace contextRef="#ctx0" brushRef="#br0" timeOffset="43462.536">2788 9859 215 0,'-21'32'0'0,"5"1"-12"16,7-4 12-16,9 1 7 15,0-4-7-15,0-4-1 16,0-1 1-16,6-5 11 16,-3 0-11-16,4 0 9 0,-4 6-5 15,0 4 7-15,3 11-4 16,-3 12 3-16,-3 8-1 16,0 17 2-16,0 10-3 15,0 19 2-15,0 6-6 16,0 9 4-16,-1 3-1 15,1 1 2-15,0 3-4 16,0 7 1-16,4 8 6 16,4-1-5-16,5 0-4 15,2 4-2-15,3 1 5 16,0-2-3-16,-2 6 4 16,2-6-1-16,-6 2 2 15,0-1 0-15,-5-7-5 0,-7-1-3 16,0-3 5-1,0-3-2-15,0-8-2 0,0 0 6 16,0-3-6-16,5 0 1 16,1-1 0-16,3-4-2 15,1-7 2-15,-1-6-1 16,2-8-1-16,-5-1 0 16,4 0 1-16,-7-2 1 15,0-6-2-15,-3-8 1 16,0-9-1-16,0-7 1 15,0 0-2-15,-12 3 0 16,2 0-2-16,-4 1-19 16,-5 0-52-16,4-6-35 0,-3-9 24 15,-1-19 31-15,7-10 46 16,-2-12 8-16,4-7 39 16,4 0-5-16,3 0 11 15,0 0-6-15,3 0-16 16,0 0-13-16,0 0-3 15,6-4-7-15,10-3 3 16,7-5 7-16,8 2-9 16,6 0 4-16,8-2-1 15,4-6 10-15,8 2-3 16,10-4 8-16,11 4-11 16,8-1 3-16,8 5-5 0,8-6-6 15,5 2 2 1,2-1 0-16,0 2-2 0,7 4 0 15,-2 0 3-15,5 4-2 16,5 7 1-16,10 0 8 16,2 0 1-16,13 14-1 15,5 1 3-15,4-1-7 16,9-6-4-16,6-8 0 16,12 0 0-16,8-8-1 15,-4-9-1-15,-4 5-1 16,-9 8 1-16,3 4 1 15,-6 0 1-15,-1 0 0 16,-1 4-2-16,-8 4 0 16,0 6-2-16,-11 1 4 0,-6 0-2 15,-3 4 1-15,-4 1-1 16,-12-4 3-16,0 1-2 16,-14 0-1-16,-3-7 0 15,-8 1 4-15,-8 0-3 16,-6 0 2-16,-12 3-3 15,-3 0 1-15,-9 2-1 16,-9-1 0-16,-7-4 0 16,-12 1-1-16,-9-3-2 15,-11-8-3-15,-13 2-2 16,-3-3-9-16,-31 0-26 16</inkml:trace>
  <inkml:trace contextRef="#ctx0" brushRef="#br0" timeOffset="44084.093">3731 12265 294 0,'-9'9'37'16,"-4"-4"-36"-16,7-3-2 15,6 4-3-15,3 3 4 16,19-4 1-16,8 0 11 15,6 3-5-15,-2-8-2 16,-1 0-3-16,-3 0-2 16,1 0-7-16,-4-11-13 0,3-5 12 15,-2 3-1-15,-4 9-23 16,-2 4-114-16</inkml:trace>
  <inkml:trace contextRef="#ctx0" brushRef="#br0" timeOffset="44520.027">4995 13686 20 0,'0'0'261'15,"9"0"-254"-15,19 0-7 0,12 0 15 16,11-11 5-16,6-11 6 16,4-3 1-16,5-2-11 15,-5 2-12-15,0-2-4 16,-6 0-10-16,-3-4-21 15,-10-5-56-15</inkml:trace>
  <inkml:trace contextRef="#ctx0" brushRef="#br0" timeOffset="45172.5705">5857 10577 77 0,'0'0'64'0,"0"0"-62"15,3 0-2-15,2 1 0 16,2 2-4-16,-4 0 1 16,0-3 3-16,0 4 16 15,-3-4 7-15,0 0 13 0,0 0 6 16,3 0-5-16,-3 0-1 15,0 0-12-15,0 0-4 16,0 0-10-16,0 0-2 16,0 0-4-16,0 0 1 15,0 0 0-15,3 0-4 16,-3 0-1-16,6 0 0 16,4 0 0-16,-1 0 1 15,-1 0 3-15,2 0 0 16,-4 0-4-16,-3 0 0 15,0 0 0-15,3 2-7 16,-1 1-5-16,-1 4-27 0,-4-1-46 16</inkml:trace>
  <inkml:trace contextRef="#ctx0" brushRef="#br0" timeOffset="45494.0992">5969 11080 242 0,'3'0'77'15,"0"0"-69"-15,3 0 28 16,7-3-2-16,7-12-11 0,2-7-11 15,8-1-4-15,3-2-1 16,9 0-1-16,1-5-1 16,3 4-3-16,3 0 1 15,-4 2-3-15,0 8 0 16,-8 5-4-16,-7 1-3 16,-5 3-4-16,-11 3-11 15,-11 0-29-15,-3 4-93 16</inkml:trace>
  <inkml:trace contextRef="#ctx0" brushRef="#br0" timeOffset="45696.251">6187 10559 58 0,'-5'-7'237'16,"2"7"-223"-16,3 0-13 15,0 7-1-15,5 22 7 16,10 15 17-16,7 16-11 15,-1 9 3-15,-3 9-5 16,1-5-3-16,-5 4-8 16,2-8-1-16,-2-3-3 15,-4-14-20-15,5-9-79 16</inkml:trace>
  <inkml:trace contextRef="#ctx0" brushRef="#br0" timeOffset="46050.0973">7182 9960 323 0,'6'-3'64'16,"4"-5"-57"-16,7 1-7 16,5-10 8-16,8 1-7 15,3-3 0-15,6-2 0 16,-1-1-1-16,1 4 4 15,-3 0-2-15,-3 3-2 16,-11 4-4-16,-7 8-27 16,-13 2-78-16</inkml:trace>
  <inkml:trace contextRef="#ctx0" brushRef="#br0" timeOffset="46252.0565">7316 9613 171 0,'0'7'134'0,"3"23"-120"15,17 13-14-15,-1 8 20 16,0 8-14-16,-2 7-3 16,-1 3 1-16,-4 2-4 15,-3 1-8-15,-7-5-17 16,-2 0-84-16</inkml:trace>
  <inkml:trace contextRef="#ctx0" brushRef="#br0" timeOffset="46971.6154">4049 11821 204 0,'0'0'46'15,"-3"-2"-15"-15,0 2 11 16,0 0-21-16,-3 0-6 0,0 2-4 16,-6 9 0-1,-3 11 0-15,-4 11-4 0,-1 11 1 16,-5 16-5-16,-2 12 0 16,-3 9 0-16,-1 4 0 15,4 0-3-15,5-8 3 16,13-12-2-16,7-2-1 15,2-8 0-15,21-8 0 16,15-6 0-16,9-14 0 16,7-13 0-16,3-11 2 15,6-3-1-15,-1-29 3 16,1-13 2-16,-3-19-1 16,-7-6 2-16,-8-10-3 15,-16-3-1-15,-12 7-2 0,-15-1 0 16,-9 4 5-16,-31 11-3 15,-11 9-2-15,-13 15-1 16,-6 15 0-16,6 18 0 16,11 2-2-16,9 5 2 15,8 20-8-15,15 9-11 16,6 9-42-16,9 9-48 16,6 4-148-16</inkml:trace>
  <inkml:trace contextRef="#ctx0" brushRef="#br0" timeOffset="47541.6258">5332 13182 170 0,'-45'-6'0'0,"-4"6"0"16,1 6 7-1,-1 22 28-15,0 10-7 0,4 11 1 16,2 6-1-16,7 11-7 16,8 11-7-16,11 1-6 15,11 5-2-15,6 2-5 16,3-15-1-16,21-7 1 16,3-10-1-16,13-15-2 15,5-12-2-15,7-11 4 16,11-15 3-16,4 0-2 15,9-30 8-15,3-17-1 16,3-16 5-16,-7-14-8 16,-8-12 6-16,-18-5-7 15,-13-2-4-15,-20 0 7 0,-16-2-3 16,-19 2 7-16,-36 7-11 16,-17 16 0-16,-10 22 0 15,0 26 7-15,3 17 7 16,12 8-3-16,7 0-11 15,8 14-9-15,10-1-7 16,18-7-34-16,12-6-153 16</inkml:trace>
  <inkml:trace contextRef="#ctx0" brushRef="#br0" timeOffset="48126.6205">6118 10427 287 0,'-52'29'28'0,"0"8"-28"16,-2 22 0-16,-6 14-2 16,5 20 6-16,12 9 3 15,13 7 1-15,21 2-1 16,9-4 3-16,27-5 0 16,22-17-6-16,12-12 2 15,5-17-6-15,4-17 1 0,2-21-1 16,-1-10 5-16,1-8-2 15,3-36 5-15,-1-20-1 16,-2-13-3-16,-8-13 3 16,-12-8-3-16,-16-3-2 15,-20-2-2-15,-16-5 2 16,-16 2-2-16,-26 8-8 16,-10 18 6-16,-3 20-7 15,-5 28-4-15,-1 23-21 16,-9 1-70-16</inkml:trace>
  <inkml:trace contextRef="#ctx0" brushRef="#br0" timeOffset="51387.6414">12886 9703 231 0,'0'-14'19'0,"0"3"-5"0,-3 5 24 16,0 6 8-1,3 0-5-15,0 0-17 0,0 0-3 16,0 0-11-16,0 0 0 16,0 4-5-16,0 17-2 15,10 16 2-15,12 18 7 16,10 18-1-16,8 3-1 15,5 6 1-15,1-5-5 16,-4-3-3-16,0-2-2 16,1-8 0-16,-5-6-1 15,3-7 0-15,-1-7 0 16,2 0-1-16,-3-11-2 0,0-2 1 16,-2-9-4-1,-13-6-4-15,-3-5-9 0,-5-7-16 16,-4-4-44-16,-6-18-122 15</inkml:trace>
  <inkml:trace contextRef="#ctx0" brushRef="#br0" timeOffset="51771.9804">13734 9547 355 0,'0'0'17'16,"0"0"-12"-16,2 21 4 0,-2 19 12 15,0 23 1-15,0 18-2 16,-9 11-7-16,-7 2-1 16,0 5-2-16,2 0-3 15,2-1 0-15,-6 0-3 16,3 4 1-16,-4 4 1 15,-5 5-3-15,3-8 2 16,-6 3 2-16,2-10-5 16,-2 3 1-16,-5-4-2 15,3-9 0-15,-4-10-1 16,3-6 0-16,2-13-2 16,1-11-2-16,6-11 0 0,0-9-4 15,5-14-4-15,4-9-5 16,4-3-21-16,8-19-68 15,0-25-178-15</inkml:trace>
  <inkml:trace contextRef="#ctx0" brushRef="#br0" timeOffset="52004.5037">14013 10559 394 0,'3'0'5'0,"3"3"-4"0,5 16 7 16,1 0 0-16,0 6-4 16,6 2-4-16,-2-2-7 15,-1 0-12-15,-5-3-29 16,-2 3-178-16</inkml:trace>
  <inkml:trace contextRef="#ctx0" brushRef="#br0" timeOffset="52192.1719">14048 11062 235 0,'0'18'89'0,"0"4"-78"16,0 5 19-16,0-2 1 15,0 4-17-15,0 4-11 16,0-3-3-16,3 6-6 16,-3-6-10-16,3-1-26 15,0-7-151-15</inkml:trace>
  <inkml:trace contextRef="#ctx0" brushRef="#br0" timeOffset="52943.1955">15334 9708 221 0,'0'0'57'0,"0"0"-40"15,0 0 19-15,-9 0 1 0,-6 0-18 16,3 0-5-16,-1 8-3 16,4 3 4-16,-2 3-4 15,-1 8-6-15,2 11-2 16,-2 11 0-16,-6 10 2 15,2 6-3-15,4 6 0 16,-2 0 2-16,4 11 0 16,1 6 4-16,3 6-3 15,0 10 0-15,2 4-1 16,4 4-3-16,0-1 1 0,0 0-2 16,0-14 0-1,7-7 1-15,11-11 0 0,3-8 2 16,4-12 0-16,5-6-3 15,-2-13-1-15,2-7 0 16,-4-10-5-16,-7-4 1 16,1-6-16-16,-1-4-27 15,0-4-154-15</inkml:trace>
  <inkml:trace contextRef="#ctx0" brushRef="#br0" timeOffset="53886.46">16408 10009 341 0,'-3'-11'20'0,"-7"11"-18"16,4 7 12-16,0 41-10 15,3 18 9-15,3 18-4 16,0 15 5-16,0 8-2 0,9 6-2 16,7-6 0-1,-3-12-4-15,7-7-3 0,-4-20 4 16,7-14-5-16,-4-10-1 16,0-12-1-16,-2-13 0 15,-2-15-2-15,-2-4 1 16,4-15 1-16,-1-25 9 15,4-14-4-15,-1-22-4 16,0-14-1-16,1-7 0 16,0 2-2-16,6 12 1 15,-4 20 2-15,1 23 1 16,-9 18 2-16,-3 10-2 0,-7 12-2 16,3 0-2-1,0 0-1-15,8 19 3 0,2 10 0 16,9 11 0-16,0 12 0 15,-1 8 0-15,5 6 0 16,-1 2 0-16,3-2 2 16,1-3-1-16,-1-8 0 15,4-8 3-15,3-10-4 16,1-4 1-16,4-7 1 16,-4-11-1-16,2-11 2 15,-3-4-2-15,-1-8 2 16,-2-21 1-16,0-9-1 15,-3-13 0-15,-8-15-1 16,-5-19 1-16,-7-17-3 16,-7-5 0-16,-6 5-1 15,0 16 1-15,0 17 1 16,-6 18 0-16,-3 11 0 0,-8 5-1 16,1 8 0-16,-3 1-4 15,-7 8-7-15,3 3-12 16,-4 0-68-16,-5-1-245 15</inkml:trace>
  <inkml:trace contextRef="#ctx0" brushRef="#br0" timeOffset="54275.5713">16217 9730 276 0,'0'0'34'16,"0"0"-3"-16,19-2-31 15,16-1 30-15,11 0-13 16,17 3-2-16,7 0 1 15,12 0-5-15,12 0 6 16,7 0 1-16,8 0-2 16,2-3-1-16,0-5-4 15,-8 2-4-15,-5 1-5 0,-14 1-2 16,-13 2-1-16,-15 2-2 16,-13 0 1-16,-8 0-1 15,-16 0-2-15,-2 0-6 16,-11 0-5-16,-6 0-11 15,0 0-43-15,-9-5-98 16</inkml:trace>
  <inkml:trace contextRef="#ctx0" brushRef="#br0" timeOffset="54533.9892">17135 9263 313 0,'0'0'60'0,"0"0"-52"16,14 0 2-16,15 4 8 15,4 14-7-15,7 5-2 16,7 11-2-16,5 1-2 16,3 10-2-16,0-5-3 15,1 0-1-15,-3 3-2 16,-1-6-1-16,-1 4-10 15,-10 3-5-15,-2-3-34 16,-3 1-180-16</inkml:trace>
  <inkml:trace contextRef="#ctx0" brushRef="#br0" timeOffset="55318.4158">18412 10298 202 0,'-17'-10'47'0,"4"10"-32"0,7 0 18 16,-1 0-10-16,4 12-12 15,-2 1 0-15,5 3 0 16,0-3-1-16,0-4-10 16,0-2 0-16,8-4-6 15,8-3 1-15,4 0 5 16,2 0-2-16,-6-9-3 16,-7 0-1-16,-4 1 6 15,-5 4-6-15,0 2 4 16,-17 2-3-16,-2 0 5 15,-7 3 1-15,7 11 5 16,-1 2-2-16,8 2-4 16,7-5-7-16,5 0-21 0,0-3-36 15,23-6-150-15</inkml:trace>
  <inkml:trace contextRef="#ctx0" brushRef="#br0" timeOffset="55762.0732">19277 10159 216 0,'-3'0'73'0,"1"0"-63"16,2 0 4-16,0 0 5 16,0 15-14-16,9 13 12 15,12 7-3-15,11 9-3 16,0 6 6-16,10 3-6 15,6 1 4-15,-2 1-5 16,5 7 2-16,6-3-1 0,-2 1 0 16,-1-7-3-1,2-8-3-15,-4-1 0 0,-7-8-5 16,-3-5-1-16,-9-2-4 16,-11-7-5-16,-2-5-6 15,-13-5-13-15,-4-9-23 16,-3-3-64-16,0-3-79 15</inkml:trace>
  <inkml:trace contextRef="#ctx0" brushRef="#br0" timeOffset="56063.1411">19878 10078 291 0,'-4'-3'72'16,"-1"3"-67"-16,-2 0 10 16,-12 22 13-16,-13 22-14 15,-13 17-3-15,-5 9-1 16,-1 9 0-16,-4 1 4 16,-1 4 3-16,3 1-4 15,-1-5-2-15,2-6-7 16,3-11-3-16,4-6-1 15,2-2-3-15,11 1-1 16,10-10-3-16,2-7-7 16,14-10-19-16,5-11-47 0,1-14-145 15</inkml:trace>
  <inkml:trace contextRef="#ctx0" brushRef="#br0" timeOffset="59504.0847">20489 10870 6 0,'0'-3'93'0,"0"0"-71"16,0 3 1-16,0 0 17 0,0 0-9 15,0 0-8-15,0 0 9 16,0 0-1-16,0 0-7 16,0 0 1-16,0 0-2 15,0 0 3-15,0 0-7 16,0 0-1-16,0 0-4 15,0 0-1-15,0 0 2 16,0 0-5-16,0-3-2 16,-8 0-6-16,-6-3-1 15,0 3-1-15,-6 2 0 16,2-1 1-16,1 2-1 16,-2 0 0-16,2 0 0 0,1 0 0 15,0 3-2 1,6 0 2-16,4 3 0 0,2-3 0 15,4 6 0-15,0 4-1 16,0 6 1-16,0 6 2 16,0-1-2-16,5 3 0 15,7-1 1-15,4-4 0 16,4 3-1-16,2-3-1 16,5 0 1-16,2 7 3 15,0-2-1-15,0 1 1 16,-4-2-2-16,-1-1-1 15,-5 2 2-15,-3-6-1 16,-6-6 1-16,-6-4-1 16,-4 1 5-16,0-5 3 15,-3 2 2-15,-18 0 4 0,-11-2-5 16,-17-1-4-16,-14-6-6 16,-16 0-3-16,-12-12-1 15,-17-20-18-15,4-18-26 16,4-24-116-16</inkml:trace>
  <inkml:trace contextRef="#ctx0" brushRef="#br0" timeOffset="60142.9031">19181 9550 211 0,'-3'-3'46'0,"3"3"-41"0,0 0 1 15,0 0 18-15,0 0-5 16,0 0 3-16,12 0 17 15,14 0-1-15,13 3-7 16,13 8-12-16,13 3 0 16,14-7-10-16,10 2 4 15,7-3-10-15,1-6 7 16,-1 0-4-16,-13 0 7 16,-9 0-13-16,-18 0-4 15,-11 0-1-15,-7 0-6 16,-15 0-11-16,-3 0-32 15,-17 0-125-15</inkml:trace>
  <inkml:trace contextRef="#ctx0" brushRef="#br0" timeOffset="60358.2729">19989 9155 370 0,'12'2'41'16,"7"13"-34"-16,11 12-7 15,6 8 4-15,7 3-4 16,5 10 0-16,7 1-3 0,0 4-15 16,1 1-37-1,-1-5-227-15</inkml:trace>
  <inkml:trace contextRef="#ctx0" brushRef="#br0" timeOffset="60846.1193">21275 10555 342 0,'0'-6'26'16,"0"1"-19"-16,23-2 9 0,9 4 0 15,10-4-2 1,10 3-3-16,7 3 0 0,2-3-2 15,2 4-1-15,0 0 0 16,-4 0 0-16,0 0-1 16,-2 0-4-16,-7-3-2 15,-9 0-1-15,-11-1-7 16,-16 1-13-16,-8-1-39 16,-6-4-209-16</inkml:trace>
  <inkml:trace contextRef="#ctx0" brushRef="#br0" timeOffset="61064.3061">21655 10177 392 0,'0'0'9'15,"0"4"-8"-15,0 26 10 16,6 15 13-16,4 16-12 15,1 2-1-15,3 3-7 16,3 2-4-16,3-1-7 16,1-4-5-16,-1-2-17 15,1-12-99-15</inkml:trace>
  <inkml:trace contextRef="#ctx0" brushRef="#br0" timeOffset="61791.9706">22801 9840 369 0,'0'-4'24'15,"0"4"-14"-15,0 0 24 16,0 0-22-16,0 0-9 15,0 15-2-15,0 24 0 16,6 20 12-16,3 15 4 16,0 11-5-16,1 6-1 15,4-3-2-15,-1-7 3 16,-1 0-3-16,-3-12-3 16,-1-3-1-16,-7-11-3 0,1-11-1 15,-2-10-1-15,0-12-2 16,-2-3-2-16,-12-16-3 15,0 1-3-15,-1-4 3 16,6-15 6-16,0-21 1 16,9-17-6-16,0-8-3 15,19 1 8-15,8 13 1 16,4 14 1-16,5 11 2 16,5 8-2-16,6 2 1 15,4 9-1-15,-2 3-1 16,2 0 0-16,-8 7 0 15,-1 8 0-15,-6 7 0 0,-10 0 2 16,-4 4 0-16,-9 3 2 16,-9 9-4-1,-4 6 5-15,-10 10-1 0,-19 7 0 16,-15-5-2-16,-8-1 0 16,-4-10-2-16,-3-10 3 15,-4-5-2-15,3-8-1 16,5-11-2-16,5-7 0 15,5-4-15-15,2-12-15 16,13-17-35-16,12-13-137 16</inkml:trace>
  <inkml:trace contextRef="#ctx0" brushRef="#br0" timeOffset="62136.0892">23814 9667 298 0,'27'33'30'15,"3"7"-3"-15,4 8 21 16,-3 4-22-16,-4 11-9 15,-3 0-3-15,-3 5-1 16,-5-2-1-16,1 8 0 16,-7-2 0-16,-2 2-3 0,-5 4 6 15,-3 10-6 1,0 4 3-16,-8-1-5 0,-5-2-3 16,-10-12-4-16,-5-1-4 15,-12 1-1-15,-14-3-21 16,-7-1-28-16,-2-13-147 15</inkml:trace>
  <inkml:trace contextRef="#ctx0" brushRef="#br0" timeOffset="62736.5396">25042 10412 369 0,'-11'-5'30'15,"8"0"-25"-15,3 5 27 0,0 0-16 16,3 0-13-16,17 0 1 15,17 5 6-15,12 3 1 16,13-3 4-16,10 2-3 16,0-7-1-16,0 0-3 15,-1 0-6-15,-5 0-2 16,-2 0-2-16,-4 0-9 16,-9-3-12-16,-8-5-38 15,-13-2-211-15</inkml:trace>
  <inkml:trace contextRef="#ctx0" brushRef="#br0" timeOffset="63036.2215">26252 9866 325 0,'9'21'6'0,"-3"8"20"16,-5 12 28-16,-1 14-19 15,0 11-11-15,0 8-4 16,-3 10-1-16,-6 1-4 16,-1 6 2-16,1-6-7 0,3-4-4 15,0-4-2-15,0-13-4 16,2-12-3-16,-1-11-5 15,-1-8-17-15,0-7-33 16,4-14-276-16</inkml:trace>
  <inkml:trace contextRef="#ctx0" brushRef="#br0" timeOffset="63802.5251">27375 10130 344 0,'17'3'16'0,"1"-3"-12"15,5 0 32-15,22 0-7 16,0 0-17-16,4 0-1 16,11 0-6-16,4 0 3 0,3 0-3 15,3 2 1 1,-3-2-5-16,-5 0 0 0,-3 0-1 15,-7 0-4-15,-11 2-5 16,-13 2-17-16,-13 2-53 16,-15 2-243-16</inkml:trace>
  <inkml:trace contextRef="#ctx0" brushRef="#br0" timeOffset="64078.1598">27451 10526 281 0,'2'0'30'0,"8"0"-16"15,10 0 38-15,15 0-21 16,13 0-12-16,13 0-6 15,10 0-3-15,6-3-2 16,5-2-4-16,2 5-4 16,4-4-2-16,7-2-5 15,4-2-19-15,0-2-38 16,-2-2-185-16</inkml:trace>
  <inkml:trace contextRef="#ctx0" brushRef="#br0" timeOffset="64536.1425">29328 10300 324 0,'-4'0'36'16,"-10"2"-32"-16,-8 20 23 0,-5 16-14 16,-4 9-1-16,1 13 1 15,3 1-4-15,7 2 6 16,10-12-3-16,10-7-7 16,3-11 0-16,26-8 4 15,9-3-4-15,12-8 2 16,8-9-1-16,4-5-5 15,1-4 3-15,-3-18 0 16,-5-11 0-16,-9-9 3 16,-1-12 1-16,-9-8 1 15,-8-11-4-15,-10 0 7 16,-11 10-3-16,-7 4 2 16,-3 11 7-16,-20 8-10 0,-9 3-6 15,-4 5-2-15,-7 6-5 16,-3 4-9-16,-9 6-5 15,-3 6-27-15,1 10-24 16,-3 0-135-16</inkml:trace>
  <inkml:trace contextRef="#ctx0" brushRef="#br0" timeOffset="65667.6112">11628 8805 274 0,'9'-4'54'0,"-6"2"-54"16,-3 2 0-16,0 0 5 16,0 17 6-16,0 5 8 15,0 6-5-15,0 5 0 16,0 6-2-16,0 12-3 15,9 7-2-15,7 9-4 0,-2 13-2 16,-1 18-1 0,-4 17 0-16,-9 10 0 0,0 7 3 15,0 0-2-15,0-3 2 16,-3-4 1-16,-3-4 0 16,3-5 5-16,3 2-3 15,-4 4 3-15,4-2-3 16,0 1 2-16,0-4-8 15,0-10 2-15,0 0-2 16,0-4 0-16,0-5 1 16,4-6 1-16,-4-8 1 15,3-3 2-15,0-14-2 16,3-5-2-16,-3-7 2 16,-3 4 0-16,0 1-1 15,0-11-2-15,0-2 1 0,0-16-2 16,0-9 0-16,0-11-8 15,0-7-5-15,0-4-7 16,3-11-38-16,15-33-103 16</inkml:trace>
  <inkml:trace contextRef="#ctx0" brushRef="#br0" timeOffset="67699.4247">12474 8585 127 0,'12'2'17'0,"9"0"-11"16,4-2 22-16,2 0 2 16,4 3-11-16,5 0-2 15,3 1-7-15,7 3 3 16,-1-2 0-16,4-2-4 15,6-3 1-15,0 0-3 0,10 0 0 16,6 0 3-16,1-3-1 16,-4 3-2-16,4 0 0 15,-8 0-3-15,5 6 1 16,-2-2-1-16,9 1 0 16,-1-3-4-16,-1-2 5 15,10 0-4-15,4 0 1 16,6-7 5-16,9-3 4 15,6 3 5-15,4 1-10 16,0 4-1-16,4 1-4 16,-6 1-1-16,2-2 0 15,1-2 0-15,15-8 1 16,5-2 2-16,11-1-2 16,12-3 0-16,5 0 1 15,1 6 2-15,-2 2 1 0,-6 9 0 16,-7 1-1-16,-8 0-1 15,-4 0-1-15,4 1-2 16,8 2 1-16,5 0 2 16,13-3-3-16,1 0 0 15,1 0-2-15,3 0 2 16,-5-3 2-16,3 0-2 16,0 3 0-16,-4 0 3 15,0 0 0-15,-15 0-1 16,-5 9 0-16,-5 4 1 0,-4 1-2 15,6-3 0 1,9 0 1-16,5-4 3 0,13 0-2 16,-5-3-3-16,-1 0-1 15,2 3 1-15,-5 0 1 16,-1 1-1-16,3-1 1 16,0 5 1-16,1-2 1 15,-2 2-1-15,3-2 0 16,-5-1 1-16,0 1-1 15,3-2 2-15,1-1-2 16,2-3 1-16,0 2-3 16,-7-3 0-16,0 1 0 15,-4-2 1-15,-1 1 0 16,4-1 1-16,2-2 1 16,6 0-2-16,3 0-1 0,4 0-1 15,2 0 1-15,-5 0 1 16,4 0 0-16,-1 0 3 15,2 0-3-15,7 0-1 16,-2 0-1-16,1 0-1 16,-4 2 2-16,2 7 0 15,-1 2 1-15,-3 1 0 16,3-8-1-16,-4 2-1 16,0-2 0-16,-1 0 1 15,-7 3 1-15,1 2 0 16,-6 1-1-16,-5 0 0 15,0 3 0-15,-6-4 0 0,3 1-1 16,2-4 1-16,-5 0 0 16,3-1 0-16,-5 2 0 15,-6-3 0-15,-5 3-1 16,-10 1 0-16,-10-1 1 16,-5-3 0-16,-1 3 1 15,-3-2-1-15,-3-3 1 16,1-2-1-16,-4 0 1 15,1 0-1-15,0 0 1 16,-3 0-1-16,-2 0-1 16,-3 0 1-16,-3-7-1 15,-3-1 1-15,-10 1 0 16,-11 0 0-16,-7 3 1 16,-10 4 0-16,-2-1-1 15,-6-2 0-15,-3 3 0 0,-3-3 0 16,-8 3 0-16,-3 0 1 15,-7-4-1-15,-6 4 0 16,-4 0 0-16,-5 0 1 16,-2 0-1-16,-1 0 0 15,0 0 1-15,0 0 1 16,0 0-1-16,0 0 0 16,0 0-1-16,0 0 0 15,0 7 0-15,-6 7 0 16,-2 2 1-16,2 12-1 15,0 3 0-15,-1 5 1 16,1 8-1-16,0 5 0 0,2 2 0 16,0 5 1-16,3 2-1 15,1 1 0-15,0-1 1 16,0 0-1-16,3 1 0 16,5-3 0-16,1 1 0 15,2 0 0-15,0-2 2 16,1-1-2-16,1 1 0 15,-2-4 0-15,-1-2 1 16,-2-5 0-16,-5-3-1 16,-2-1 0-16,-1 0 3 15,0-4-1-15,0 4 0 16,0-3 0-16,2 0 0 16,5 1-2-16,3-3 1 0,-1 6-2 15,5 0 2-15,-1-2-1 16,-2 5 0-16,-2 4 0 15,-2 3 0-15,-3 4 2 16,0 1 2-16,2-1-4 16,1 3 4-16,5-3-1 15,-2 4 0-15,-4 4 0 16,3 3-3-16,-4 6 0 16,-4-2 0-16,1 5 0 15,-2-7 1-15,3-2 1 16,-2-3-2-16,4-7 0 15,-2-6 0-15,-2-1-2 0,2-12 2 16,-1-5-4-16,-1-7-2 16,1-6-6-16,-2-8-11 15,0-7-19-15,-11-4-148 16</inkml:trace>
  <inkml:trace contextRef="#ctx0" brushRef="#br0" timeOffset="70588.0204">12084 12259 308 0,'32'0'12'16,"2"-11"-10"-16,5 0 6 16,19-5 3-16,13 2-2 15,-15 6 0-15,-1 3 0 16,2 5-1-16,-4 0 2 0,2 0-2 16,4 0 5-1,2 0-1-15,4 0-2 0,6 0-1 16,5 0-1-16,6 0-1 15,6 0-1-15,-2 0-2 16,1 0 0-16,-6 0-2 16,1 0-2-16,-1 0 0 15,-1 0 0-15,-4 2 0 16,-3 1 1-16,-4 2 2 16,-4-2-3-16,-2 4 0 15,-6-3 1-15,-2 3-1 16,1 1 0-16,3-1 2 15,5 5-2-15,7 1 5 16,8-4-3-16,2 1-2 0,6-4 1 16,4 0 2-16,3-1 0 15,4-3-1-15,2 1-1 16,-5 0 4-16,7-3-4 16,1 0 3-16,3 0 0 15,7 0 2-15,4-3-3 16,4-7 1-16,-1 1 1 15,3 1 0-15,-3 3-4 16,3 1 1-16,1 2 1 16,2-1-1-16,4 3-1 15,6 0-1-15,4 0 1 16,10-3 1-16,5-4-2 16,-3-2 0-16,5 0 0 0,2-2 0 15,-1 3 1-15,3 1 2 16,4 0-1-16,3 2-1 15,4 0-1-15,-2 3-3 16,-3-2 3-16,-3 4 0 16,-5 0 0-16,3 0 2 15,-6 0 0-15,6 0-2 16,0-3 0-16,-2-5-1 16,-2-3-2-16,-3 4 3 15,2 1 2-15,-2 1-2 16,-2 1 1-16,1 4-1 15,-2 0-3-15,-7 0 3 16,0 8 0-16,-2-5 0 0,-7-3 0 16,1 0 2-16,-1 0-2 15,-5 0 2-15,-3 0-2 16,-5-7 0-16,-11 3 0 16,-7 1 0-16,-1-1 1 15,-10 4 0-15,-7-4 1 16,0 4-2-16,-2-2 1 15,2 2-2-15,8-1 2 16,5-7-1-16,2 5 0 16,2-1 0-16,0 4 0 15,-2 0-2-15,7 0 2 16,-6 0 0-16,7 0 0 16,1 0 0-16,-3 0 1 15,3 0-1-15,2 3 0 0,2-2-1 16,4-1 0-16,4 3-2 15,-5-3-1-15,6 4 3 16,2 0-2-16,1-3 3 16,-3 1 0-16,0 5 1 15,-1-3-1-15,0 5 1 16,-2-3 1-16,-3-3-2 16,-2-2 0-16,-6 2 0 15,-1 1 0-15,-1-4-1 16,-5 0 0-16,-3 0 1 15,-1 0-1-15,-2-4 1 16,4-3-1-16,-1 1 2 0,-1 1 0 16,-5-2-1-16,-3 3-1 15,0-2 1-15,-1 1 0 16,0 1 0-16,-4 1 0 16,1-1 0-16,-4 4-1 15,-4-3 1-15,-1 3 0 16,-5 0 2-16,1 0-2 15,3 0 0-15,1 0 1 16,2 0-1-16,-3 0-1 16,-2 0 0-16,1 0 1 15,-6 0-2-15,-1 0 2 16,-4 0 0-16,0 0 0 16,-4 0 0-16,0 0 0 0,-1 0 0 15,-2 0-1-15,0 0 0 16,0 0 1-16,-1 0 0 15,1 3-2-15,3 0 2 16,3 1 0-16,2 4 1 16,-2-1-1-16,-3 0 1 15,-6 1-1-15,-5-5-1 16,-1 1 1-16,-1-1 0 16,-4-3 1-16,0 0-1 15,0 0 0-15,-2 0 0 16,0 0 0-16,0 0-1 15,-2 0 1-15,1 0 0 0,-2 0 1 16,-3 0-1 0,-3 0 1-16,-4 0-1 0,-6 0 0 15,-5 0 2-15,-3 0-2 16,-6 0 2-16,-3 0 0 16,0 0-1-16,0 0-1 15,0 0 0-15,2 0 2 16,-1 0-2-16,3 0-2 15,-2 0 2-15,-1 0 2 16,3 0-2-16,1 0 1 16,1 0-1-16,3 0 1 15,3 0 0-15,3 0-1 16,1 0 0-16,1 0-1 16,-1 0 0-16,2 0 1 15,-2 0-1-15,-1 0 1 0,-1 0 1 16,-2 0-1-16,2 0 1 15,1 0 1-15,-1 0-2 16,1 0 0-16,-2 0 1 16,-1 0-2-16,0 0 1 15,-3 0-1-15,1 0 1 16,-1 0 0-16,-2 0 1 16,-1 0-2-16,-1 0 2 15,-4 0-2-15,1 0 2 16,-2 0-1-16,0 0 0 15,-1 0 0-15,0 0 1 16,0 0 0-16,-4 0 1 0,1 0-1 16,-2 0 0-16,0 0-1 15,0 0 3-15,0 0 0 16,0 0-3-16,0-3 0 16,0-3 1-16,1-3-1 15,1 2 0-15,-2-8-1 16,1-3 1-16,-1 0 0 15,0-8-2-15,0-3 1 16,0 0 1-16,0-6 0 16,0-1 1-16,0 4-1 15,0-2 2-15,0 7-1 16,0-1-1-16,-1 3 0 16,-4 7-1-16,1-1-2 0,-3 0 1 15,4 2-1 1,-1-1 1-16,3 3 1 0,1-4-1 15,0 0 2-15,0-3-2 16,0-3-1-16,0-4 3 16,0-5-8-16,0-5-6 15,0-3-8-15,5-5-21 16,1-4-55-16,-1-4-145 16</inkml:trace>
  <inkml:trace contextRef="#ctx0" brushRef="#br0" timeOffset="84047.2752">30776 11417 77 0,'1'-6'48'0,"1"1"-26"0,-2 2 19 15,1 3 2-15,-1 0-23 16,0 0-7-16,0 0-3 15,0 0 3-15,0 0-3 16,0 0-3-16,0 0-2 16,0 0-3-16,0 0-1 15,0 0 6-15,0 0 1 16,0 0 4-16,0 0 6 16,0 4-3-16,0 3 1 15,0 4-4-15,0-3-5 16,0 6-1-16,0 5 0 15,0 3-2-15,-1 7-1 16,-2 7 0-16,-4 1 2 0,4-3-2 16,-3 2-1-1,2-6-1-15,1 3-1 0,-3 0 3 16,3-4 1-16,-1 7-3 16,-2 1 3-16,1-3-1 15,2-1-2-15,0-8 0 16,3 0-1-16,0-6 0 15,0-4-2-15,0-4 2 16,0-4-3-16,0-3-1 16,0 3 3-16,0-4 0 15,0-3 1-15,0 1 1 16,0-1 0-16,0 0 0 16,0 0-1-16,0 0 4 15,0 0-2-15,0 0 1 0,0 0-1 16,0 0 1-16,0-15-3 15,0-10-3-15,1-8 0 16,2-5 1-16,-3 2 1 16,2 1 1-16,1-4-1 15,2 3 1-15,1 2-1 16,0-2 2-16,2 6-1 16,0 2 0-16,-4 2 1 15,-1 4-1-15,-1 3 1 16,-2 1-1-16,0 4 1 15,0 4-1-15,0-2 2 16,0 5-2-16,0 2 0 16,0 1 2-16,0 1-2 0,0 3 0 15,0 0 0-15,0 0 0 16,0 0-1-16,0 0-1 16,0 0 0-16,0 0 1 15,0 12 1-15,0 7 0 16,0 8 0-16,0 3 0 15,2 3 1-15,-1 5 0 16,-1-6-1-16,0 8 1 16,0 0 0-16,0 1 1 15,0 3 1-15,2-4-3 16,-1-6 0-16,3-6 0 16,-1-1 1-16,0-6-1 0,0-6 0 15,0 0 0-15,-1-3 1 16,-1-2-1-16,1 2 1 15,-2-3 0-15,1-5-1 16,-1 4 1-16,0-7-1 16,0 2 0-16,0 0-1 15,0-3 1-15,0 0 0 16,0 0 0-16,0 0-1 16,0 0 1-16,0 0 0 15,2 3 0-15,-2-2 0 16,0-1 0-16,1 3 0 15,-1-3 0-15,2 0 0 16,-1 0-1-16,-1 0 1 16,0 0-1-16,0 0 0 15,0 0 0-15,0 0 1 0,0 0 0 16,0 0-2-16,0 0 1 16,0 0-1-16,0 0 1 15,0 0-3-15,0 0 2 16,0 0 0-16,0 0 1 15,0 0-2-15,0 0-6 16,0 0-14-16,0 0-43 16,0-3-141-16</inkml:trace>
  <inkml:trace contextRef="#ctx0" brushRef="#br0" timeOffset="85496.7162">11555 8636 214 0,'10'1'28'15,"-4"-1"-28"-15,-6 0 0 16,0 3 8-16,0-3-2 16,0 0-2-16,0 0 6 15,0 0 9-15,0 0 3 16,1 0 1-16,1 0 6 16,2 0-8-16,3 0-3 0,2 0-7 15,1 0-3-15,-1 0 0 16,1 0-3-16,4 0-1 15,-2 0 2-15,4 0 0 16,4 0-2-16,5 0 0 16,8 0 2-16,3 0-2 15,1-3-3-15,1-1 3 16,1-3-3-16,6-1-1 16,-3-3 2-16,3-1-1 15,1-2-1-15,3 3 1 16,-1-4-2-16,2 4 1 15,-3 4 0-15,-1 0-1 16,-3-2 1-16,-2 3-2 16,-4 3 2-16,-4 0 0 15,-5 2 0-15,2-3 0 0,-6 4-1 16,0 0-2-16,-2 0 0 16,2 0-5-16,-5 0-8 15,4 0-28-15,-7 8-98 16</inkml:trace>
  <inkml:trace contextRef="#ctx0" brushRef="#br0" timeOffset="90258.4003">17069 13113 326 0,'-15'-7'49'0,"2"-1"-23"0,4 5 8 15,9 3-10 1,0 0-6-16,0 0-8 0,0 0 2 15,0 0 0-15,0 0 0 16,0 0 0-16,0 0 1 16,0 0-4-16,-3 0-1 15,3 0-1-15,0 0-1 16,0 0-1-16,0 0-1 16,0 0 0-16,0 0-3 15,-3 0 3-15,3 0-1 16,0 0-1-16,0 0 1 15,0 0-2-15,0 0-1 0,0 0 0 16,0 0-1-16,0 0 1 16,0 0 0-1,0 0-2-15,0 0 2 0,0 0 2 16,0 0-2-16,0 0 0 16,0 0 0-16,0 0 0 15,0 0 1-15,0 0-1 16,0 0 0-16,0 0-1 15,0 0 1-15,0 0-2 16,0 0 2-16,0 0-1 16,0 0 0-16,0 0-2 15,0 4 2-15,0 8 1 16,3 5 1-16,12 8 1 16,5 9-1-16,9 11-1 15,7 4 2-15,7 8-2 0,8 6 0 16,5-2 2-16,4 5-2 15,3-3 2-15,-5-1-3 16,1 0 2-16,-2-3-1 16,-4-8 1-16,-4-4 0 15,-7-2-1-15,-8-11-1 16,-4-9 0-16,-8-3-6 16,-7-11 2-16,-5-4-5 15,-5-3-17-15,-5-4-22 16,0-4-27-16,0-22-123 0</inkml:trace>
  <inkml:trace contextRef="#ctx0" brushRef="#br0" timeOffset="90513.9755">17695 13300 348 0,'-27'15'29'0,"1"11"-13"16,-7 18 16-16,-5 11-5 16,-3 11-10-16,-6 16-1 15,-3 2-2-15,-4 1-2 16,3-2-6-16,2-5-2 16,4-6-4-16,7-2-4 0,3-7-4 15,9-2-6-15,7-11-19 16,16-15-41-16,3-16-79 15</inkml:trace>
  <inkml:trace contextRef="#ctx0" brushRef="#br0" timeOffset="91000.6246">18538 13686 153 0,'0'0'212'16,"0"0"-196"-16,0 0 29 15,-4 0 3-15,-18 0-32 16,-10 8-13-16,-8 11 7 15,-2 5 4-15,0 10-3 16,4-5-1-16,8 1-7 16,3-4-2-16,12-10-1 15,11 0-1-15,4 1-6 16,0-1 1-16,10 2 0 0,13-6 0 16,0 2 5-1,6-3 1-15,2 0 0 0,2 0 0 16,0 0 2-16,0 0 1 15,-11 0 1-15,-5 0-2 16,-7 4 1-16,-7-1 1 16,-3 12 3-16,-3-1-2 15,-18 5 0-15,-4-4-5 16,-5-1 0-16,2-6-5 16,2-5-4-16,-9-6-4 15,-2-8-20-15,-2 0-48 16,-3-8-116-16</inkml:trace>
  <inkml:trace contextRef="#ctx0" brushRef="#br0" timeOffset="91556.2293">17113 12872 264 0,'-1'0'39'0,"1"0"-30"16,0 0 16-16,0 0 3 0,0 3-12 16,0-3 0-1,0 0-4-15,20 0-1 0,13 0 14 16,16 0-4-16,12 0-8 16,10-14 0-16,16-2-3 15,5-2 0-15,1 0-7 16,-8 8 0-16,-16 1-3 15,-20 9-8-15,-18 0-4 16,-11 0-2-16,-13 0-27 16,-7 7-58-16,-7 1-166 15</inkml:trace>
  <inkml:trace contextRef="#ctx0" brushRef="#br0" timeOffset="91729.2066">17758 12586 267 0,'8'0'49'16,"7"5"-46"-16,8 8 28 15,9 7 15-15,7-1-23 16,7 3-23-16,13 5-2 16,12-8-30-16,-3-2-89 15</inkml:trace>
  <inkml:trace contextRef="#ctx0" brushRef="#br0" timeOffset="92358.8071">20496 13070 241 0,'9'-16'37'16,"-6"7"-25"-16,-2 1 24 15,-1 4 34-15,0 4-28 16,0 0-10-16,0 0-4 15,-7 0-8-15,-20 0-12 16,-16 4-8-16,-13 17-1 0,-13 19-4 16,-8 12 2-1,-6 11 0-15,2 7 3 0,1-1 0 16,8 2 1-16,11-3 1 16,9-8 1-16,19-2-2 15,14-11-1-15,19-6 0 16,0-3-1-16,26-2-3 15,15 0 5-15,14-6-1 16,11-1 0-16,8-1 3 16,8-9-2-16,8-8-1 15,2-6 2-15,-2-5-2 16,-5 0-1-16,-14-2-10 16,-9-12-11-16,-19 1-31 15,-21-4-99-15</inkml:trace>
  <inkml:trace contextRef="#ctx0" brushRef="#br0" timeOffset="92568.3819">20048 13675 360 0,'6'0'29'16,"29"-11"-21"-16,20-8-2 15,17-6 20-15,12-2-10 16,14 5-11-16,3 2 0 16,-1 4-5-16,-2 6-9 0,-4-2-18 15,-4 2-102-15</inkml:trace>
  <inkml:trace contextRef="#ctx0" brushRef="#br0" timeOffset="93634.3615">22057 12830 242 0,'0'-7'35'0,"0"5"-21"16,0 2 17-16,0 0-7 15,0 0-7-15,0 0-1 16,0 0 7-16,0 0-8 16,0 0 0-16,0 0-6 15,0 0-2-15,0 0-6 16,0 0 0-16,6 6 6 16,2 6-4-16,3 2-3 15,-2 0 0-15,-1 5-8 16,2 3-13-16,-10 0-84 15</inkml:trace>
  <inkml:trace contextRef="#ctx0" brushRef="#br0" timeOffset="93849.4138">21773 13356 292 0,'11'0'46'0,"14"0"-46"16,14-4 25-16,10-10 6 16,6-5-9-16,5 0-13 15,-8-3-9-15,-1 3-4 16,-9 2-13-16,-13 7-18 0,-9 4-53 16,-17 6-180-1</inkml:trace>
  <inkml:trace contextRef="#ctx0" brushRef="#br0" timeOffset="93986.4882">22080 13374 221 0,'-6'29'43'16,"3"11"-8"-16,3 1 6 15,0 0-18-15,9 0-15 16,6-6-6-16,5-5-2 16,0-8-19-16,0-14-48 15,-1-8-220-15</inkml:trace>
  <inkml:trace contextRef="#ctx0" brushRef="#br0" timeOffset="94278.1946">22229 13443 256 0,'-16'34'6'16,"3"7"8"-16,-5 3 19 15,3 0-19-15,-1-3-11 16,0 2-3-16,0-3-3 15,0-3-7-15,-7-4-1 16,0 1-13-16,-1-9-1 16,6-6 19-16,1-9 6 15,8-2 8-15,6-1 6 16,3-7 4-16,0 0-13 16,22-12 18-16,14-13-10 0,11-7-8 15,10-9-5 1,4-4 0-16,7-3-8 0,2-10-8 15,-1 0-33-15,-8-4-98 16</inkml:trace>
  <inkml:trace contextRef="#ctx0" brushRef="#br0" timeOffset="94630.1383">22726 12786 101 0,'0'11'196'0,"2"15"-190"16,7 15 8-16,3 11 11 16,-2 6 1-16,1 5-5 15,-7 2-8-15,0 5-13 16,-4-10 0-16,0-6-14 16,0-13-14-16,0-12-12 15,-4-18-16-15,3-11-16 16,1-10 32-16,0-20 40 15,0-14 31-15,0-4-11 16,0 4 2-16,0 7 8 16,0 14 9-16,7 5-8 15,7 4-12-15,2-1-4 16,6 1-7-16,7 2-3 16,1-1 2-16,-1 5-7 15,-6 8-6-15,-8 0-23 0,-11 8-57 16,-4 24-172-16</inkml:trace>
  <inkml:trace contextRef="#ctx0" brushRef="#br0" timeOffset="94810.349">22709 13544 71 0,'0'40'171'16,"7"7"-157"-16,14 4 17 15,4 1 6-15,0-5-12 16,-1-6-9-16,-4 0-3 15,-2-8-13-15,-8-5-2 16,-4-9-10-16,-6-8-12 0,0-8-31 16,-3-3-83-16,-10-3-9 15</inkml:trace>
  <inkml:trace contextRef="#ctx0" brushRef="#br0" timeOffset="95005.342">22822 13850 36 0,'0'-50'56'16,"0"-2"-30"-16,10 1-6 15,20 7-1-15,10 8-3 16,10 7 3-16,3 10 9 15,2 7 8-15,-7 12 11 16,-9 0-5-16,-15 5-15 16,-11 12-6-16,-10 10-6 15,-3 9 2-15,-14 12-4 16,-18 3-5-16,-2-3-6 16,3-3-2-16,9-16 0 0,8-7-5 15,8-11-11-15,6-11-38 16,0 0-102-16</inkml:trace>
  <inkml:trace contextRef="#ctx0" brushRef="#br0" timeOffset="95306.5644">24127 12761 261 0,'0'0'81'0,"-1"0"-52"0,-19 4 8 15,-11 21-25-15,-3 8-6 16,-11 8 0-16,3 6 5 16,-2 2-7-16,-1 9 2 15,-1 8-4-15,-1 4 0 16,1 4-1-16,4-5-1 15,8-14-2-15,9-11-8 16,5-11-7-16,8-11-16 16,6-11-41-16,3-7-79 15</inkml:trace>
  <inkml:trace contextRef="#ctx0" brushRef="#br0" timeOffset="95859.5726">23924 13278 216 0,'-1'0'81'0,"-14"11"-74"16,-3 19 29-16,-9 7-13 15,-3 7-14-15,-6 3-1 16,-2 5-7-16,-2 0-1 15,1-2 0-15,4-6-3 16,8-14-5-16,11-11 6 16,9-12-3-16,7-7-9 15,0 0-19-15,10-15-22 16,14-10 21-16,3 3 34 16,-3 6 4-16,-5 10 10 0,-7 6 5 15,-1 0-7 1,0 3 4-16,0 16 7 0,-1 10-5 15,4 3-4-15,-4 3 0 16,2 1-3-16,0-4 2 16,0-1-4-16,0-6-2 15,-2-6-7-15,-2-9-1 16,-2 2-7-16,0-12-5 16,-2 0-14-16,4-4-54 15,4-23-164-15</inkml:trace>
  <inkml:trace contextRef="#ctx0" brushRef="#br0" timeOffset="96131.2032">24229 13121 270 0,'31'-19'22'0,"8"-3"38"16,3 0-15-16,4-3-26 15,-1 3-12-15,-2 4-3 16,-7 2-4-16,-7 5-1 16,-6 5 0-16,-10 1-2 15,-4 5 1-15,-4-3-1 16,-3 3 2-16,-2 0-3 16,2 0 3-16,-2 0 0 15,0 0-1-15,0-3-7 0,0 3-30 16,-10 0-168-16</inkml:trace>
  <inkml:trace contextRef="#ctx0" brushRef="#br0" timeOffset="96844.1609">24369 12898 225 0,'5'18'23'16,"2"13"49"-16,0 4-13 0,2 12-21 16,5 12-14-16,-5 3-9 15,1 1-4-15,5-6-9 16,-3-11-2-16,0-6 0 16,-3-11-2-16,-5-11-6 15,-2-3-4-15,-2-4-6 16,0-4-23-16,-15-3-55 15,-6-4-43-15,-1 0 44 16,-5-4 37-16,-1-9 58 16,-4-3 22-16,5 5 41 15,9 0 4-15,7 8 28 16,5 0-45-16,4 3-9 16,2-5-20-16,0 1-16 0,8-3-2 15,15-4-1-15,10-3 0 16,6 3 4-16,-2 0-3 15,-1 0 1-15,-3 6 1 16,-3-1 2-16,-7 5-3 16,-7 1-2-16,-6 0-2 15,-10 0-5-15,0 1 0 16,-7 21 5-16,-15 7-1 16,-6 5-5-16,1-2 1 15,4 0 5-15,-1-6 0 16,4 1 1-16,-1-1-1 15,2-4 2-15,2-4 1 0,3-4-1 16,2 1-1-16,3-5 1 16,0-2-1-16,3-5-2 15,4-3 1-15,2 0 0 16,0 0-2-16,2 0 1 16,16-3 1-16,3-8 5 15,6-3-1-15,1 3 3 16,2-2-2-16,3 0-5 15,-2 4 1-15,-4 0-1 16,-7 5 0-16,-6 1-5 16,-5 3-4-16,-9 0-9 15,0 3 0-15,0 16-5 16,-16 8-66-16,-4 3-38 16,2 0 6-16</inkml:trace>
  <inkml:trace contextRef="#ctx0" brushRef="#br0" timeOffset="97083.4188">24388 13767 19 0,'-26'26'60'15,"0"-4"-16"-15,7-3-15 16,-2-1 13-16,10-1-1 16,4-5-6-16,6-5-8 15,1-4-19-15,0-3-2 16,6 0 14-16,14 0-3 16,9-13 0-16,7-6-7 15,1-6-6-15,4-1-4 16,0-1 0-16,-7 1-1 15,-4 5 0-15,-8 2-1 16,-10 5-4-16,-7 7-6 0,-1-5-6 16,-4 8-11-16,0-5-19 15,0 4-19-15,0-2 15 16,0 3-20-16</inkml:trace>
  <inkml:trace contextRef="#ctx0" brushRef="#br0" timeOffset="97510.9743">24526 13637 113 0,'0'0'85'16,"0"8"-81"-16,0 11 17 0,0 7 9 15,0-1-11-15,0 5 3 16,0-4 0-16,0-4-6 15,0-4-13-15,3-7-3 16,2-3-3-16,-3-1-11 16,-1-7-20-16,1 3 15 15,-2 1 14-15,0 8-6 16,0-2 9-16,-8 9-7 16,-3-1-12-16,0-3-11 15,-1-4 7-15,6-1 21 16,2-9 4-16,2 2 12 15,2-3 11-15,-1 0 1 0,1 0 3 16,0 0-8 0,0 0 1-16,0 0 4 0,6 0-3 15,9-3-5-15,4-13-4 16,7-1-5-16,2-7 0 16,0-3 0-16,0-1-6 15,-1-4-1-15,-1 2-13 16,-8 1-37-16,-2 0-101 15</inkml:trace>
  <inkml:trace contextRef="#ctx0" brushRef="#br0" timeOffset="97900.4807">25061 12911 384 0,'6'0'3'16,"6"0"3"-16,4 12 14 15,5-2-14-15,-1 6-6 16,-1 4-7-16,-7 4-8 15,-6 5-22-15,-6 0-98 16</inkml:trace>
  <inkml:trace contextRef="#ctx0" brushRef="#br0" timeOffset="98350.5449">24934 13352 290 0,'0'0'12'0,"15"0"1"15,14 0 20-15,7 0-11 16,7-8-11-16,-3-3-3 16,0 1-1-16,-4 3-7 15,-4-4-2-15,-9 6-7 16,-5-1-15-16,-7-2-25 16,-7 5-34-16,-1 1 19 15,-1-1 57-15,-2 3 7 16,0 0 17-16,0 0 7 15,0 3-2-15,0 13 6 0,0 6-7 16,0 0-4 0,0 7-13-16,0 4 0 0,0 0-2 15,0 7 0-15,0 0-2 16,5 10 0-16,3-1 3 16,-2 4 5-16,0-2 5 15,2 4 2-15,2 5 2 16,2 6 4-16,4-1-6 15,1 5 21-15,-3-4-28 16,-6-5 5-16,-8-8-6 16,0-5-5-16,-16-8-1 15,-8 0-1-15,-9-14-2 16,-10-8-13-16,-8-7-25 16,-7-7-50-16,-5-4-110 15</inkml:trace>
  <inkml:trace contextRef="#ctx0" brushRef="#br0" timeOffset="99453.5479">21207 12692 173 0,'0'-19'42'15,"0"-2"-9"-15,-4 4 18 16,-5 0 3-16,5 10-4 16,-2 0-17-16,3 5-2 15,3 2 2-15,0 0-15 16,0 0-6-16,0 0-7 15,0 6-5-15,-5 23 0 16,-2 11-1-16,-1 11-2 16,1-2-13-16,2-5-9 15,2-8-17-15,3-7-49 16,0-17-134-16</inkml:trace>
  <inkml:trace contextRef="#ctx0" brushRef="#br0" timeOffset="99605.1563">21328 12711 352 0,'6'10'15'15,"3"12"-11"-15,2 3 13 16,1 1-17-16,3 7-3 16,4 1-25-16,6-6-59 15</inkml:trace>
  <inkml:trace contextRef="#ctx0" brushRef="#br0" timeOffset="100144.564">26105 12552 136 0,'16'0'208'16,"-7"0"-203"-16,-7 3 19 16,0 28 19-16,-2-6-20 15,0 7-17-15,-9 1-6 16,-5 5-7-16,0-2-21 15,3-7-71-15</inkml:trace>
  <inkml:trace contextRef="#ctx0" brushRef="#br0" timeOffset="100294.1895">26556 12624 335 0,'-19'28'26'0,"-16"9"-26"16,-14-1-22-16,-6-7-303 16</inkml:trace>
  <inkml:trace contextRef="#ctx0" brushRef="#br0" timeOffset="113051.5048">3455 11164 196 0,'3'-6'45'15,"-3"-1"-30"-15,0 3 14 16,0 4 2-16,0 0 2 16,3 0-14-16,-1 0-3 15,-1 0-6-15,2 0 0 16,-3 0 3-16,1 0-4 16,-1 0-1-16,0 0-5 15,0 0 1-15,2 0-4 16,1 4 0-16,3 9-2 15,6 3 2-15,1 1 5 16,1 3-5-16,2-1 1 16,-4-2 1-16,6 1 0 0,-6 1 1 15,4 1 0-15,-1 2 2 16,0 2-3-16,3-2-2 16,0 0 2-16,-3-3-2 15,1 1 0-15,-1-4-1 16,0-2 1-16,-3-3 0 15,1 0 1-15,-5-7-2 16,-2 7 1-16,0-8 0 16,0 1 0-16,1 0 0 15,-4-1-1-15,-3 1 1 16,3-2 0-16,-1 1-2 16,1-1 1-16,1 5 1 0,-1-3-3 15,2 7-4-15,-1 1-1 16,-1-2-4-16,3 5-14 15,-3 0-16-15,0-4-2 16,3 4-12-16,2-5-32 16,2 2-85-16</inkml:trace>
  <inkml:trace contextRef="#ctx0" brushRef="#br0" timeOffset="113837.2464">4347 12527 17 0,'0'0'84'15,"0"0"-78"-15,0 0 6 16,0 3 6-16,0-3 1 16,0 3-4-16,0 5-1 15,0-1 8-15,2 3 2 16,8 3-7-16,2 2-1 15,2 1 1-15,2 3 3 16,-1 3-6-16,9 0 1 16,-2 2-7-16,5-2-5 15,1 3 0-15,-1-3 2 16,3 3 1-16,-3 1-2 16,0 0 2-16,1-1 0 0,-4-2-2 15,-5-3 4-15,-2-3-5 16,-1 1 0-16,-4-7-1 15,0 4 0-15,-3-8-2 16,0 3 0-16,0-3-6 16,-2 1-4-16,2 3-4 15,-1 0-2-15,1 4-4 16,1 3-17-16,2 1-55 16</inkml:trace>
  <inkml:trace contextRef="#ctx0" brushRef="#br0" timeOffset="114544.3102">5745 13881 89 0,'0'4'23'15,"0"5"-12"-15,3 0 2 16,3 1-3-16,3 4 3 15,3-1 3-15,0-2 3 16,3 3-6-16,3 1-3 16,1-1 6-16,2 4 2 0,6 1-4 15,3 3-3 1,4 3 1-16,-1-2 4 0,7 7-5 16,-1 1-7-16,-3 0 2 15,-5 1-4-15,-1-5 9 16,-2 4-9-16,-4-4 4 15,6 9-5-15,-2-1 1 16,2 7-1-16,0-1-1 16,-3 0 0-16,0-5 0 15,1 1 0-15,2-7 2 16,-3-1-2-16,4 4 0 16,2-1 0-16,3 5-8 0,0 0-1 15,-1 1-6-15,-2-3 6 16,-3-2 8-16,-2-3 1 15,-5-4-4-15,-1 0-3 16,-4-5-24-16,0 1-68 16</inkml:trace>
  <inkml:trace contextRef="#ctx0" brushRef="#br0" timeOffset="115368.2947">5034 9601 117 0,'-8'-7'90'0,"5"4"-63"15,3 3-16-15,0 0 2 16,0 0-2-16,0 0-3 16,0 9 5-16,6 8 5 0,9 7-6 15,0 11 3-15,7 8 0 16,-1 16-2-16,2 10-7 15,-1 8-5-15,2-3-1 16,1-1 1-16,0-9-1 16,4-3-2-16,5 2-4 15,2-1-7-15,6 2 1 16,7 0-11-16,-1 1-28 16,-2-6-34-16,-4 1 25 15,-2-8 30-15,-6-7 2 16</inkml:trace>
  <inkml:trace contextRef="#ctx0" brushRef="#br0" timeOffset="116216.2701">6412 11609 114 0,'6'3'11'16,"3"1"13"-16,6 4 4 16,-2 3-1-16,4-2-4 15,2 2-3-15,-2 0-10 16,-1 0 2-16,2 0-4 15,0 2-4-15,-2-2-4 16,2 3-1-16,3 1-2 0,4 3 0 16,5-2-4-1,3 6-3-15,6-1-6 0,-2 1-14 16,-1 1-16-16,-3 6-42 16</inkml:trace>
  <inkml:trace contextRef="#ctx0" brushRef="#br0" timeOffset="116973.8187">7027 12335 43 0,'9'23'36'16,"4"-1"-19"-16,-2-3 6 0,2-6-15 16,-1 2-2-1,0 1 2-15,3-6 4 0,0 4-3 16,1 1 2-16,-2-4 4 15,2 0-5-15,-4 0-6 16,6 0 1-16,-6 0-1 16,4 1 1-16,-2 6-5 15,2 1 6-15,5 3-6 16,13 3-1-16,5 4 1 16,6 1 17-16,4-1-17 15,3 8 0-15,2 4 0 16,4 2 3-16,2 9 6 15,4 1 5-15,2-1-8 16,-2 3-1-16,7 2-5 16,-2-3 0-16,0 4 1 0,-2-3-1 15,-6-6-1-15,-1-2-5 16,-2-7 6-16,0 1 0 16,0 0 1-16,-1 3-1 15,-9 4 0-15,4-2 0 16,-6 2 1-16,2 4-1 15,1-8 3-15,-1 3 0 16,1 0 0-16,-1 2-2 16,1-5 0-16,0 3-2 15,-1-2 0-15,-2-2-3 16,2-3 0-16,1 1 2 16,-4-3 2-16,-2 1 1 0,-1-1 3 15,-6-2-2-15,0 0 1 16,-2-2-2-16,-4 6 2 15,0-2-2-15,-2 0-1 16,-1 3 0-16,-1-3-1 16,3 1 1-16,1 2 0 15,-2-5 0-15,-1 2-1 16,-5-1 1-16,4 2-1 16,-3-3-1-16,0-2 2 15,-4-5 1-15,1 1-1 16,-1-4 0-16,-2-3 1 15,-1-3 0-15,-4-1-1 16,3-5 4-16,-3-2-4 16,0-1 1-16,1-1 0 0,-5-6-2 15,1 1 1-15,-2 2-6 16,-1-4-9-16,0 4-21 16,0-4-23-16</inkml:trace>
  <inkml:trace contextRef="#ctx0" brushRef="#br0" timeOffset="122364.1617">12186 13407 393 0,'6'0'37'15,"-6"0"-33"-15,0 0-1 16,0 0 7-16,6 0-1 16,-3 0-5-16,0 0-4 15,0 0 6-15,4 0-3 16,10 0 1-16,8 0 1 15,11 0 2-15,10-4 0 16,2 2-3-16,1 2-1 16,-1 0-1-16,-5 0-1 15,-1 0-1-15,-6 0 1 16,-8 6-1-16,-4 5-1 16,-5 0 1-16,-9 3 1 15,-3 5-1-15,-4 7 1 0,-3 18 5 16,-11 8-5-16,-14 9-1 15,-11 6 0-15,-7-8-1 16,-5-5 1-16,2-7 0 16,1-6 2-16,3-11 0 15,11-11 2-15,10-8 1 16,12-4-3-16,6-7-2 16,3 0-7-16,0 0-1 15,18 0 3-15,12 0 5 16,6 0 0-16,7 0 2 15,-1 0-1-15,7-12-1 16,2-2 1-16,4-1 0 16,-3-3-1-16,-1 0 1 0,1-2-2 15,-6 3 1-15,-4 1-3 16,-3 3-4-16,-6-2-8 16,-8 1-13-16,-1 5-48 15,-9-5-111-15</inkml:trace>
  <inkml:trace contextRef="#ctx0" brushRef="#br0" timeOffset="123517.3214">12802 12879 210 0,'-13'-15'47'0,"2"4"-26"16,2 0 16-16,-1 0 9 15,-5 3-14-15,-2-3-8 16,4 4-7-16,-6-1-4 16,0 1 2-16,2 4-2 15,2 3-7-15,-6 0 2 0,5 0-1 16,-4 0-4-16,4 0 1 16,-2 3 0-16,-3 8-1 15,-1 0 0-15,-2 4-2 16,0 7 0-16,-3 1-1 15,0 6 0-15,2 3 1 16,-5 6 1-16,-1 6 0 16,1 8-1-16,-3 5-1 15,-2 6-1-15,6 0-1 16,-1-2 4-16,-2-2-4 0,6 0 4 16,0-7-2-1,4-5 1-15,2-4 0 0,6-8 0 16,8-4-1-16,3-4 0 15,3 6 1-15,0 5-1 16,0 4 0-16,16-4-1 16,1-1-2-16,8-1 1 15,2 0 2-15,-1-3 2 16,6 0-2-16,-5 1 0 16,1-9 1-16,2 1-1 15,-5 0 0-15,7-4 0 16,-2 1 0-16,-2-1 0 15,5-4 0-15,-3 2 0 16,1-4 1-16,2-2-1 16,1-3 0-16,5-3 0 0,0 0 0 15,2-5-1-15,4 0 1 16,1-3 1-16,3 0 0 16,4-3 0-16,-2-11 3 15,1-4-4-15,-3-1 0 16,-4-3 5-16,-3 0-5 15,-2-7 0-15,-8 2 3 16,3-2-3-16,-5-1 1 16,-4-2-1-16,3-8 2 15,1 2 2-15,-6-3-2 16,0 2 2-16,-5 1-3 16,-7-1 2-16,0-5 1 0,-6-4 4 15,-3-10-5-15,-3-8 2 16,0-1-5-16,0 4 0 15,-15 8 1-15,3 8 0 16,-4 9 0-16,1 7 2 16,-3 4-2-16,3 5 6 15,-6 0-5-15,3-3 1 16,-1 3-1-16,-2-1-1 16,0-2-1-16,0-1 2 15,-4 1-1-15,-2 2-1 16,-5-2 0-16,0-5 0 15,-4-5 0-15,0-2 0 16,3 4-1-16,8 0 1 16,5 13 1-16,10 2 1 15,-2 7-2-15,-1 0-1 0,2 4 0 16,-2 0-2-16,1 0-1 16,-3 4-3-16,0-2-9 15,3 1-4-15,-1 1-13 16,-4 2-3-16,4-2-31 15,-5 3-104-15</inkml:trace>
  <inkml:trace contextRef="#ctx0" brushRef="#br1" timeOffset="396192.5671">9871 10471 127 0,'-23'8'65'16,"17"3"-28"-16,6-8 15 15,0-3 8-15,0 0-18 16,0 0-14-16,0 0-7 0,0 0-10 16,6 0-11-1,21 4-8-15,14-4 8 0,21 0 4 16,20 0-2-16,12-18 2 15,21-1 1-15,16-3 0 16,2 4 3-16,10 0-2 16,-4 0 2-16,-2-8-4 15,-4-1-2-15,-6-4 3 16,-8-8-2-16,-4 3 1 16,-9 0-2-16,-3 4-2 15,-12 1 0-15,-18 8 0 16,-18 6 0-16,-19 4-1 0,-15 4 0 15,-11 4 1-15,-7 5 0 16,-3-3-5-16,0 3-4 16,-13 0-8-16,-19 0-30 15,-13-3-145-15</inkml:trace>
  <inkml:trace contextRef="#ctx0" brushRef="#br1" timeOffset="396619.6512">10782 9966 275 0,'-3'0'30'16,"3"0"-25"-16,0 0-3 16,0 5 5-16,3 7-7 15,15 3 0-15,0 15 1 16,4 6 2-16,-1 15 1 16,0 8 2-16,0 13 2 15,-2 14-1-15,4 16 4 16,-4 22-1-16,5 4 6 0,-3 6 0 15,0-6-6 1,-2-14-5-16,-4-12-2 0,3-20-3 16,-9-16 0-16,0-22 1 15,-2-16 0-15,-4-16-1 16,-3-5-3-16,0-7-3 16,0 0-5-16,-10-8-2 15,-11-31-30-15,-6-27-185 16</inkml:trace>
  <inkml:trace contextRef="#ctx0" brushRef="#br1" timeOffset="397063.0259">10861 9969 207 0,'0'-20'73'16,"0"6"-49"-16,0 6-3 15,15-3 2-15,15 5-4 16,9-1-9-16,16 4-4 16,9 1 4-16,9-2-3 15,8 1 0-15,13-4-1 16,7-4 2-16,5-3-2 16,9 1 1-16,-3 3 0 15,-7 10-4-15,-8 0 0 16,-13 0-2-16,-21 10-2 0,-15-2 0 15,-17-3 1-15,-13-2-1 16,-12 0 0-16,-6 1-4 16,0 15 5-16,-26 18 1 15,-23 21 14-15,-22 18-10 16,-20 10 1-16,-12 8-2 16,-9 10 3-16,6 2-3 15,6 4 5-15,9-8-7 16,15-5-2-16,12-13-1 15,4-14-2-15,12-4-6 16,5-8-4-16,9-10-16 16,4-8-45-16,6-21-49 15,12-16-117-15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41:18.06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3567 523 434 0,'12'0'0'16,"1"0"0"-16,-13 3 0 16,0 0 12-16,3 7-10 15,0 15-1-15,0 16 8 16,-1 14 6-16,1 9-7 16,-3-1-6-16,1 5 0 15,-1 10 0-15,0 9 0 16,0 7-2-16,-1 5 0 0,-13-3-5 15,4-10-1 1,1-13-12-16,1-11-23 0,2-14-45 16,-4-16-107-16</inkml:trace>
  <inkml:trace contextRef="#ctx0" brushRef="#br0" timeOffset="428.6252">3643 576 339 0,'24'-12'7'16,"9"-2"-7"-16,13 2 21 0,5 6-15 16,4 6-1-16,3 0 1 15,2 7-1-15,-7 9 3 16,-8 6 0-16,-9 4 3 15,-9 9-5-15,-14 9 4 16,-13 10-3-16,-10 12 16 16,-26 11-11-16,-16 1-6 15,1-5-5-15,5-17 2 16,10-17-2-16,11-15 0 16,14-13 1-16,5-8 1 15,6-3 1-15,0 0-4 16,0 0 0-16,0 0-2 15,0 0 2-15,0 0-4 0,0 2-2 16,6 8 0-16,8 6 6 16,5 3 0-16,5 7 0 15,-3 6-1-15,6 4-5 16,1 3 0-16,2 3-20 16,-3-1-71-16,-2-12-168 15</inkml:trace>
  <inkml:trace contextRef="#ctx0" brushRef="#br0" timeOffset="713.6529">4631 859 261 0,'0'0'29'0,"3"22"-29"16,-3 15 35-16,0 13 5 15,0 12-21-15,0 6-7 16,0-3-6-16,0-4-3 16,10-3-3-16,-1-8-1 15,7-8 1-15,1-9 0 16,10-7 0-16,1-11 0 16,5-6 0-16,6-9-2 15,-2 0-3-15,3-25-5 16,-4-13-7-16,-6-8-37 15,-5-12-130-15</inkml:trace>
  <inkml:trace contextRef="#ctx0" brushRef="#br0" timeOffset="908.2029">4719 557 284 0,'0'0'0'15,"0"0"-23"-15,13 0 23 16,15 0 20-16,13 0-14 16,7 0-2-16,4 0 6 15,0-4-10-15,-7 1-2 16,-7 3-48-16,-18 0-114 0</inkml:trace>
  <inkml:trace contextRef="#ctx0" brushRef="#br0" timeOffset="1081.1963">4611 1111 216 0,'0'3'25'0,"27"1"-25"16,15-4 36-16,10 0-10 16,6-10-6-16,8-8-10 15,1-3-10-15,-1-1-1 16,-5 2-23-16,-6-1-98 0</inkml:trace>
  <inkml:trace contextRef="#ctx0" brushRef="#br0" timeOffset="1530.452">5872 666 352 0,'-10'-13'18'16,"2"10"-15"-16,8 3 36 16,-6 0 2-16,-7 0-17 15,-7 14-13-15,-11 18-7 16,-5 18 3-16,-10 12-3 16,7 9-4-16,3 7 1 15,8 1-1-15,15-1-4 16,5-1 3-16,8-4 1 0,9-9-2 15,18-7-3 1,13-6 2-16,2-10 1 0,7-12-6 16,-1-8 3-16,7-13-15 15,-7-8-14-15,1-7-71 16,-7-24-121-16</inkml:trace>
  <inkml:trace contextRef="#ctx0" brushRef="#br0" timeOffset="1764.5257">6242 696 240 0,'0'22'5'0,"0"20"12"16,0 16 25-16,0 13-7 15,0 8-6-15,-3 4-12 16,-4 2-6-16,-1-5-8 15,2-8-3-15,3-12-3 16,3-12-4-16,0-8-6 16,0-15-15-16,0-14-37 15,0-11-91-15</inkml:trace>
  <inkml:trace contextRef="#ctx0" brushRef="#br0" timeOffset="2100.6058">6276 603 278 0,'8'-22'4'16,"4"2"5"-16,7-2 15 15,11 1-9-15,6-1-3 16,7 1 0-16,-4 6-3 16,-5 10-8-16,-1 5 2 15,-6 0-3-15,1 11-4 16,-8 15 2-16,-1 5 2 15,-3 8 2-15,-5 7 7 16,-2 10 2-16,-3 6-5 16,-2 2 2-16,2 6-1 15,0 3-4-15,0 2 1 0,2 0-3 16,2-3 0-16,-4-4-1 16,0-9 0-16,-3-8 0 15,-3-8-2-15,0-12-2 16,0-10-3-16,0-9-15 15,-15-10-58-15,-9-2-147 16</inkml:trace>
  <inkml:trace contextRef="#ctx0" brushRef="#br0" timeOffset="2296.6067">6293 1131 149 0,'0'-3'92'0,"7"0"-79"0,16 1-5 16,5-3 18-16,8-2 5 16,7 2-4-16,2 2-8 15,-2-1-7-15,2 0-12 16,-3 1-1-16,4-2-23 16,-4-3-67-16</inkml:trace>
  <inkml:trace contextRef="#ctx0" brushRef="#br0" timeOffset="2597.3966">7157 698 160 0,'4'10'41'16,"-4"21"-24"-16,0 16 45 15,0 7-17-15,0 13-10 16,-9 9-10-16,-3 1-5 15,6 1-7-15,-4-5-2 16,4-6-6-16,6-6-3 16,0-11-1-16,0-7-1 15,16-10-1-15,7-4 1 16,2-7 0-16,8-8 2 16,7-8-1-16,5-6 4 15,7 0-5-15,-4-20-3 16,1-10-7-16,-7-6-25 15,1-7-69-15,-7-2-149 0</inkml:trace>
  <inkml:trace contextRef="#ctx0" brushRef="#br0" timeOffset="2910.9022">7761 736 58 0,'0'0'184'15,"0"3"-177"-15,0 22 33 16,0 11 26-16,0 12-29 16,-3 10-18-16,-8 4-1 15,1 5-3-15,1 0-5 0,6-6-5 16,0-2 1 0,3-10-2-16,0-2 2 0,0-6-6 15,9-6 0-15,7-6 0 16,7-4-1-16,7-8 0 15,7-5 1-15,6-6 5 16,9-6 4-16,4 0-6 16,-1 0-3-16,-6-12 0 15,-7-2-10-15,-9-3-7 16,-8 1-17-16,-1-1-106 16</inkml:trace>
  <inkml:trace contextRef="#ctx0" brushRef="#br0" timeOffset="3090.967">8689 1159 375 0,'9'0'17'16,"1"0"-17"-16,-1 0 9 15,-4 0-9-15,-2 0-1 16,-3 0-18-16,0 0-31 15,-11 7-193-15</inkml:trace>
  <inkml:trace contextRef="#ctx0" brushRef="#br0" timeOffset="3781.0357">3137 1971 268 0,'0'0'0'15,"0"0"13"-15,0 0-13 16,17 1 11-16,21-1 6 16,22 0 4-16,27 0 8 15,23-15 1-15,17-7 0 16,16 0-12-16,9 0-2 16,11 3-3-16,11 4 2 0,6 7-1 15,3 6-6-15,-7 2 2 16,3 0-3-16,-10 4 1 15,10 2 0-15,6-3-1 16,6-3-2-16,7 0-4 16,-10-4-1-16,-12-6 0 15,-16 1 0-15,-14 6 0 16,-4 3-1-16,-15 0-1 16,-5 0-1-16,-13 3-4 15,-15 2-1-15,-3-4 4 0,-5-1 0 16,-8 0 4-1,-9 0-2-15,-14-11 4 0,-6 0-1 16,-7-2-1-16,4-2 0 16,-1-1-9-16,4-1-11 15,6 1-36-15,-1-3-89 16,12-2-143-16</inkml:trace>
  <inkml:trace contextRef="#ctx0" brushRef="#br0" timeOffset="4097.3588">9166 1006 338 0,'3'0'2'16,"6"0"-2"-16,2 0 14 15,2 0-13-15,2 3-1 16,3 8-1-16,-6 1-7 0,1 3-13 15,-13 3-116-15</inkml:trace>
  <inkml:trace contextRef="#ctx0" brushRef="#br0" timeOffset="4268.6685">9065 1309 261 0,'0'8'13'0,"3"3"-13"15,13-2 13-15,5 2-6 16,-3-2 4-16,3-1 1 16,-2-1-12-16,-4-5-1 15,-1 1-23-15,-7-3-102 16</inkml:trace>
  <inkml:trace contextRef="#ctx0" brushRef="#br0" timeOffset="5266.8466">11228 583 248 0,'12'0'60'16,"0"0"-51"-16,6 0-1 16,18 0 9-16,25 0 1 15,-9 0-2-15,-1 3-5 16,4-3 3-16,-5 0 3 15,-2 0-4-15,-3 0-3 0,-9 0-10 16,-6-5 0-16,-8 1-7 16,-8 4-20-16,-14 0-47 15,-7 15-247-15</inkml:trace>
  <inkml:trace contextRef="#ctx0" brushRef="#br0" timeOffset="5469.9131">11315 1077 151 0,'26'-19'102'0,"9"-1"-80"16,14-9 30-16,0-1 1 0,-1 6-24 16,-5 2-16-16,-4 6-10 15,-9 5-3-15,-5 4-8 16,-8 4-16-16,-8 3-22 15,-9 0-96-15</inkml:trace>
  <inkml:trace contextRef="#ctx0" brushRef="#br0" timeOffset="5731.2837">11143 718 183 0,'0'0'78'16,"-3"0"-74"-16,3 17 8 16,-3 19 17-16,0 15-12 15,-4 15-9-15,4 5-2 16,3 9 1-16,0 4-3 16,0 6 0-16,3-4-2 15,7-4-1-15,2-8-1 16,0-9-1-16,6-9-7 15,1-14-10-15,4-15-18 16,-1-16-112-16</inkml:trace>
  <inkml:trace contextRef="#ctx0" brushRef="#br0" timeOffset="6060.7543">12228 821 54 0,'0'-3'210'0,"0"3"-196"15,0 0 21-15,0 0 6 0,0 6-30 16,0 21-3-1,0 11 15-15,-10 9-10 0,6 4-5 16,-3 3-7-16,7-3-1 16,0 0 0-16,0 0-1 15,0-1 0-15,0-3 1 16,0-5-4-16,0-8-12 16,3-17-23-16,15-17-60 15,10-7-141-15</inkml:trace>
  <inkml:trace contextRef="#ctx0" brushRef="#br0" timeOffset="6279.1211">12676 727 210 0,'0'0'34'0,"0"0"-30"15,0 9 37-15,0 23-14 16,-5 15-5-16,-10 14-11 15,3 9-8-15,-6 3 2 16,-1 0-2-16,-3-3-3 16,2-9-5-16,-4-7-4 15,6-13-11-15,2-12-22 16,9-19-72-16</inkml:trace>
  <inkml:trace contextRef="#ctx0" brushRef="#br0" timeOffset="6586.8045">12671 828 227 0,'0'0'84'16,"0"0"-80"-16,0 13 0 15,4 18 17-15,10 12-4 16,5 7-11-16,3 1 3 16,7-2-1-16,4-2-5 15,-2-3 1-15,6-4 1 16,-1-6 0-16,0-9 0 15,0-6 0-15,-4-7 4 16,0-8-4-16,-9-4 9 16,0 0-5-16,-5-17 4 15,0-16 11-15,0-16-4 16,-4-14-5-16,-1-8-15 16,-7 0-2-16,-2 8 0 0,-1 13 1 15,0 10 0-15,0 7-18 16,1 7-22-16,5 4-101 15</inkml:trace>
  <inkml:trace contextRef="#ctx0" brushRef="#br0" timeOffset="6796.4425">13555 872 101 0,'23'46'43'0,"-3"10"15"0,-1 5-11 16,-3 5-19-16,-4 0-1 16,-2 5-16-16,-2-5-6 15,-5-1-2-15,-3-8-3 16,0-11-10-16,0-13-25 16,-6-22-96-16</inkml:trace>
  <inkml:trace contextRef="#ctx0" brushRef="#br0" timeOffset="7096.3685">13750 709 231 0,'28'-5'2'16,"12"-2"16"-16,2 4 16 15,4 3-9-15,-1 8-7 16,0 16 8-16,-5 10-4 15,-8 10-2-15,-6 6-3 16,-7 7 1-16,-2 2-3 16,-11 3-5-16,-6 4 4 15,0-4 3-15,-6 0-7 16,-21-6 3-16,-5 1-3 16,-6-3-8-16,-8-4-2 15,1-6 0-15,2-10-6 16,1-9-8-16,6-9-21 0,6-14-62 15,8-2-205-15</inkml:trace>
  <inkml:trace contextRef="#ctx0" brushRef="#br0" timeOffset="7800.8354">15425 621 220 0,'-13'9'41'15,"6"-5"-13"-15,7-4 23 16,0 2-27-16,3 2-24 15,29 1 0-15,17 4 28 16,20 3-10-16,5-3-8 16,4 0-5-16,-6-6-1 15,-3-3-4-15,-11 0-3 16,-13 0-14-16,-16 0-23 16,-16 0-54-16,-13 0-181 15</inkml:trace>
  <inkml:trace contextRef="#ctx0" brushRef="#br0" timeOffset="7973.1425">15847 704 124 0,'0'11'21'15,"0"12"-6"-15,0 13 36 16,0 16 15-16,3 14-24 16,-2 4-7-16,2 7-11 15,3-2-19-15,0-1-5 16,5-8-7-16,1-11-9 15,-3-13-21-15,7-16-85 16</inkml:trace>
  <inkml:trace contextRef="#ctx0" brushRef="#br0" timeOffset="8206.9796">16329 680 198 0,'0'7'17'16,"0"29"19"-16,0 9 14 16,0 11-35-16,0 8-8 15,0 2-5-15,0-1 3 16,0-1-3-16,0-5 0 16,5-7-2-16,5-8-2 15,-1-9-3-15,-2-13-10 16,3-15-35-16,0-7-30 15</inkml:trace>
  <inkml:trace contextRef="#ctx0" brushRef="#br0" timeOffset="8378.8919">16421 999 205 0,'11'-3'30'16,"4"-6"-25"-16,5 3 16 15,9-1-10-15,4-1 0 16,3 6 5-16,-1-1 0 15,6 1-12-15,-1 0-4 16,-4 0-2-16,-8 1-17 16,-5-1-14-16,-9-4-113 15</inkml:trace>
  <inkml:trace contextRef="#ctx0" brushRef="#br0" timeOffset="8573.6634">16753 777 63 0,'9'38'57'0,"2"10"1"15,-2 7-7-15,0 6-16 16,2 3-8-16,-5 2-14 16,3-6-6-16,-2-5-7 15,-2-8-6-15,-1-9-16 16,0-15-36-16</inkml:trace>
  <inkml:trace contextRef="#ctx0" brushRef="#br0" timeOffset="8858.7647">17278 796 313 0,'0'0'11'0,"0"8"12"16,-9 19 8-16,-12 14-23 15,-1 8 0-15,7 7 1 16,3-1-4-16,10-1-5 16,2-6 3-16,7-4-1 15,15-3-2-15,3-5 6 16,6-3-3-16,4-10 4 16,1-2-4-16,0-9 1 0,3-5-2 15,-1-7 0-15,-2 0-2 16,-7 0-3-16,-5-16-4 15,-6-2-12-15,-7-8-11 16,-8-5-95-16</inkml:trace>
  <inkml:trace contextRef="#ctx0" brushRef="#br0" timeOffset="9022.6266">17357 752 248 0,'0'-3'30'0,"6"0"26"0,20-5-52 16,10-2 10-16,8 2-14 16,2 3-3-16,-6 5-14 15,-11 0-21-15,-10 8-66 16</inkml:trace>
  <inkml:trace contextRef="#ctx0" brushRef="#br0" timeOffset="9196.9202">17165 1062 182 0,'0'2'10'15,"20"-1"10"-15,18-1 48 16,8 0-25-16,9-1-11 0,5-10-8 16,7 0-24-16,-3 0-16 15,2 0-28-15,-2-1-149 16</inkml:trace>
  <inkml:trace contextRef="#ctx0" brushRef="#br0" timeOffset="9961.1743">19693 889 328 0,'0'-5'11'0,"-6"5"7"16,6 8 10-16,0 21-22 16,0 15 13-16,0 11 0 15,0 1-7-15,0-4-5 16,13-3-3-16,4-8-2 16,4-10-2-16,-4-11-1 15,0-9 0-15,1-11-4 0,2 0 1 16,5-22 4-1,5-17-4-15,3-13 9 0,-1-10-5 16,-3-4 1-16,-2 5 1 16,-12 15-2-16,-2 17 0 15,-7 16 0-15,-6 13-3 16,1 0-1-16,3 25 0 16,2 15 4-16,1 6 2 15,3 2 3-15,5-7-5 16,9-6 1-16,1-8 1 15,4-12 1-15,1-8 3 16,-1-7-1-16,3-7 1 16,4-22 3-16,-5-11 5 15,0-13-7-15,-5-4-1 16,-7-5 1-16,-4-2-7 0,0 2 0 16,-9 11-4-1,1 11 0-15,-2 16-7 0,-2 8-17 16,0 16-67-16,4 0-202 15</inkml:trace>
  <inkml:trace contextRef="#ctx0" brushRef="#br0" timeOffset="10148.4643">20645 870 38 0,'2'15'62'0,"3"12"-18"0,0 9 0 15,-4 6-1-15,2 6-13 16,-1-2-16-16,-1 0-5 16,-1-5-9-16,2-7-9 15,-2-7-23-15,5-11-81 16</inkml:trace>
  <inkml:trace contextRef="#ctx0" brushRef="#br0" timeOffset="10419.3929">21009 828 102 0,'5'3'126'15,"-2"17"-119"-15,1 10 35 16,-4 9 0-16,0 9-15 15,0 5-10-15,0 3 0 16,0-6-1-16,-4-5-8 16,1-4-1-16,0-9 1 15,0-9-7-15,1-9-1 16,2-8-9-16,0-6-29 16,0-8-88-16</inkml:trace>
  <inkml:trace contextRef="#ctx0" brushRef="#br0" timeOffset="10702.4709">21087 669 310 0,'0'0'0'16,"0"0"-20"-16,15 0 20 16,10 2 9-16,11 12 0 15,4 6-2-15,3 5 8 16,-4 3-3-16,-7 1 5 15,-9 2-6-15,-11 4 0 16,-10 2 4-16,-2 7-3 16,-8 6 3-16,-15 4-2 15,-6-3-2-15,-2-2 0 16,0-5-3-16,-2-7-5 0,1-4-3 16,8-8-3-16,3-9-4 15,11-10-13-15,3-6-14 16,7 0-107-16</inkml:trace>
  <inkml:trace contextRef="#ctx0" brushRef="#br0" timeOffset="11392.6053">21696 652 60 0,'0'-2'4'0,"0"2"-4"16</inkml:trace>
  <inkml:trace contextRef="#ctx0" brushRef="#br0" timeOffset="13088.0651">21800 758 35 0,'-3'-1'59'16,"0"1"-4"-16,1-2 13 15,1 0-14-15,1 2-7 16,0 0-10-16,-3 0-14 0,2 0-9 16,-2 0-4-16,-7 27-8 15,-9 24 3-15,-3 17 7 16,-4 11-2-16,6 1-7 15,6-7 0-15,8-7 0 16,3-12-3-16,3-10 0 16,3-8 0-16,17-8 0 15,5-5 0-15,11-11-1 16,11-11 1-16,10-1 5 16,5-14-5-16,1-16-4 15,-6-10 2-15,-11-3-20 16,-11-6-15-16,-13 1-75 0,-16-5-46 15</inkml:trace>
  <inkml:trace contextRef="#ctx0" brushRef="#br0" timeOffset="13278.0707">21834 689 242 0,'-1'-2'43'0,"1"2"-37"16,1 0-6-16,21 0 7 15,13 0 11-15,8 0 7 16,6 0-13-16,1 0-1 16,-4 0-11-16,-7 0-7 15,-9 0-5-15,-16 2-22 0,-12 14-83 16</inkml:trace>
  <inkml:trace contextRef="#ctx0" brushRef="#br0" timeOffset="13427.1577">21765 1028 185 0,'0'3'38'0,"0"-2"-32"16,26-1 14-16,13 0 5 15,13 0-5-15,10-15-20 16,9-8-9-16,3-5-19 16,5 1-27-16,1-1-134 15</inkml:trace>
  <inkml:trace contextRef="#ctx0" brushRef="#br0" timeOffset="13711.1435">22658 778 126 0,'3'0'34'0,"-3"0"4"16,-14 15 53-16,-17 16-50 15,-9 12-22-15,-1 2-3 16,8-5 3-16,11-6-7 16,11-10-6-16,10-3-3 15,1-2-3-15,5-2-1 16,16 3 1-16,12-1 5 15,7 0-1-15,2 1 1 16,-5-2-4-16,-4 0 2 16,-9-3 0-16,-8-3-1 15,-9-2 1-15,-7-2 2 16,0 4 3-16,-19 5 9 16,-14 2-8-16,-9 2-8 0,-1-7-1 15,1-6-7-15,5-7-12 16,7-1-29-16,8-16-178 15</inkml:trace>
  <inkml:trace contextRef="#ctx0" brushRef="#br0" timeOffset="13921.6938">22975 771 360 0,'44'-4'5'15,"13"-3"39"-15,5 0-14 16,1 2-21-16,1-4 0 16,-1 1-3-16,0 0-6 15,-8 0-1-15,-8-2-5 16,-13 2-11-16,-8 0-30 16,-16-1-180-16</inkml:trace>
  <inkml:trace contextRef="#ctx0" brushRef="#br0" timeOffset="14086.9377">23258 843 311 0,'-20'42'4'0,"8"6"22"16,6-4 12 0,6-1-15-16,0-1-9 0,5-2-8 15,12-2-6-15,5-6-6 16,-2-3-22-16,0-11-93 15</inkml:trace>
  <inkml:trace contextRef="#ctx0" brushRef="#br0" timeOffset="14837.3667">26296 965 204 0,'19'-15'100'0,"-11"8"-67"16,-8 6 35-16,0 1-16 15,0 0-22-15,0-2-2 16,-3-2-5-16,-13-2-11 0,-5-3-8 15,-1 6-3-15,-1 2-1 16,1 1 1-16,2 0-1 16,3 3-2-16,3 10-1 15,4 2-4-15,8 3 2 16,2 4-9-16,3 7 5 16,23 4 6-16,7 4 2 15,8 1-1-15,3 2 2 16,-1-2-2-16,1-3 4 15,-8-2-2-15,-6-5 0 16,-9-7 1-16,-12-8 0 16,-4-3 2-16,-5-2-2 15,0 3 3-15,-14 3 5 16,-14 4-4-16,-12 1-2 0,1-6-3 16,-2-4 0-16,4-8-4 15,4-1-8-15,3-12-13 16,6-14-42-16,11-11-142 15</inkml:trace>
  <inkml:trace contextRef="#ctx0" brushRef="#br0" timeOffset="15150.9308">26844 806 45 0,'0'-2'320'16,"0"2"-308"-16,6 0 8 15,6 0 6-15,12 0-12 16,13-2-3-16,11 0-3 15,3 2-5-15,4 0-2 16,-5 0 2-16,-1-1-3 16,-5-1 0-16,-7-1-4 15,-8 2-3-15,-10 1-24 16,-13 0-80-16</inkml:trace>
  <inkml:trace contextRef="#ctx0" brushRef="#br0" timeOffset="15369.3847">27052 865 212 0,'-2'20'2'0,"2"15"27"16,0 11 25-16,0 15-20 16,0 4 5-16,0 2-7 15,0-7-13-15,0-3-5 16,0-7-9-16,0-6-5 0,2-7 0 15,5-7-5-15,3-8-13 16,6-9-24-16,7-13-65 16</inkml:trace>
  <inkml:trace contextRef="#ctx0" brushRef="#br0" timeOffset="15683.4104">27497 896 218 0,'2'0'3'15,"0"0"26"-15,1 0 2 16,3 15-4-16,0 7 4 0,2 7-5 16,0 8-5-16,-2 5 0 15,0 3 1-15,0-1-11 16,-2 0 2-16,-1-2-6 15,0-4-2-15,-1-3 5 16,1-6-6-16,-2-4-2 16,2-4-2-16,0-6 0 15,0-5-1-15,0-4-3 16,0-6-9-16,-3 0 0 16,0 0-11-16,0-1-38 15,0-19-206-15</inkml:trace>
  <inkml:trace contextRef="#ctx0" brushRef="#br0" timeOffset="16103.4936">27523 752 245 0,'9'-14'70'0,"12"0"-67"15,4-2 19-15,8 2 1 16,3 4-13-16,-2 2 0 15,2 8 0-15,-3 2-7 16,-5 18 6-16,-6 9-2 16,-5 2 0-16,-8 5 0 15,-9 1 1-15,0 1-2 0,-11-3 1 16,-12 0-1-16,-6-2-2 16,-3-6-4-16,-1-3 2 15,1-2 1-15,8-6-3 16,0-4 1-16,7-1 0 15,4-3-1-15,3-1-2 16,7 2 2-16,3 1 0 16,0 3-4-16,0 6 4 15,6 5 0-15,11 1 0 16,2 2 1-16,0-2 4 16,5-3-1-16,0-4-2 15,-2-1 1-15,-2-5-3 16,-1-2-3-16,-1-7-1 0,3-1-12 15,-2-2-25 1,0 0-183-16</inkml:trace>
  <inkml:trace contextRef="#ctx0" brushRef="#br0" timeOffset="16372.6892">28134 882 221 0,'0'0'27'16,"0"10"-17"-16,0 21 56 16,-7 11-30-16,-5 9-7 0,2 3-9 15,1-3-8-15,4-5-1 16,5-5-5-16,0-5 0 16,0-11-2-16,10-4-4 15,10-5-3-15,9-9 3 16,9-3 1-16,7-4 1 15,1-2-2-15,-3-20-8 16,-10-5-13-16,-6-13-31 16,-15-12-181-16</inkml:trace>
  <inkml:trace contextRef="#ctx0" brushRef="#br0" timeOffset="16560.7579">28163 800 267 0,'19'-6'22'0,"20"1"-9"16,12-2 20-16,5-1-19 15,4 2 2-15,1 2-10 16,-6 0-6-16,-11 4 0 16,-13 0-16-16,-13 0-15 15,-15 4-51-15</inkml:trace>
  <inkml:trace contextRef="#ctx0" brushRef="#br0" timeOffset="16710.7419">28140 1076 182 0,'0'0'28'16,"23"0"-5"-16,19 0 6 15,10 0-29-15,5-14-11 16,1-3-32-16,2-7-113 15</inkml:trace>
  <inkml:trace contextRef="#ctx0" brushRef="#br0" timeOffset="16965.3089">28776 890 133 0,'-13'27'27'16,"-7"12"29"-16,4 1 11 0,0 2-25 15,3-1 0 1,7-8-10-16,3 2-9 0,3-1-8 16,0-7 0-16,3 0-5 15,11-7-7-15,2-6-2 16,4-1 1-16,5-5-1 16,5-3 5-16,3-4-4 15,0-1-2-15,-3 0-2 16,-4-3-17-16,-2-13-28 15,0-7-119-15</inkml:trace>
  <inkml:trace contextRef="#ctx0" brushRef="#br0" timeOffset="17152.9737">28885 860 323 0,'0'-3'0'0,"0"0"32"16,9-3-24-16,15-1 1 15,9-2 6-15,7 1 1 16,8 3-10-16,2 1-6 16,-3 4-4-16,-7 0-7 15,-10 0-12-15,-9 0-28 16,-18 3-136-16</inkml:trace>
  <inkml:trace contextRef="#ctx0" brushRef="#br0" timeOffset="17319.0298">28863 1014 313 0,'0'2'12'0,"1"-2"7"15,22 0-4-15,14 0-1 16,15 0-12-16,9-2-2 16,0-7-8-16,-6-4-13 15,-11-1-28-15,-10-3-124 16</inkml:trace>
  <inkml:trace contextRef="#ctx0" brushRef="#br0" timeOffset="17543.8226">29370 796 224 0,'33'-5'16'0,"13"1"21"16,11-1 32-16,-1 0-26 15,4 0-5-15,3 1-11 16,-1 3-7-16,4 1-14 16,-3 0-6-16,-4 0 0 15,-8 0-3-15,-14 4-6 16,-14-3-7-16,-14 1-26 16,-9-1-167-16</inkml:trace>
  <inkml:trace contextRef="#ctx0" brushRef="#br0" timeOffset="17714.8568">29737 882 158 0,'-4'35'34'0,"4"20"27"16,0 8-2-16,0 5-4 16,0 1-20-16,-3-5-11 15,1-1-21-15,2-3-3 16,0-8-18-16,0-6-30 15,0-20-188-15</inkml:trace>
  <inkml:trace contextRef="#ctx0" brushRef="#br0" timeOffset="17864.794">30583 1318 466 0,'0'0'15'0,"1"2"-29"16,-1 3 14-16,-7-4-76 16</inkml:trace>
  <inkml:trace contextRef="#ctx0" brushRef="#br0" timeOffset="22226.8855">11261 1687 85 0,'-15'-24'23'0,"3"6"1"16,2 7 4-16,1 6 14 15,-2-1-15-15,1 6-15 16,1 0-4-16,0 0-1 16,-5 0-5-16,7 0 16 15,1 0-2-15,0 0 0 16,3 0 3-16,3 0 4 16,0 0-10-16,0 0-4 15,0 0-5-15,0 0-3 16,0 0-1-16,0 0 14 0,9 0-12 15,9 0 1 1,13 0 10-16,11 0-5 0,13 0-2 16,8 0 0-16,4 0-1 15,5-9 1-15,2 0 3 16,4 0-4-16,1 1-1 16,9 0 5-16,-3-2-1 15,1 3-6-15,4 0 0 16,4-1-1-16,3 2 3 15,6 0-1-15,-6 1-1 16,-3 1 0-16,-3 0-2 16,-3 3 5-16,-5 1-2 15,-1 0 0-15,-1 0-2 16,0 0 1-16,-4 0 1 16,1 0-2-16,-8 3-1 0,-6 6 0 15,-6-1-1 1,2 7 2-16,-3-3-1 0,-2 2 0 15,0-1 0-15,-6-2 0 16,-1 0 0-16,1 1 1 16,-1 0 0-16,2-2-1 15,6 0 0-15,-5-1 0 16,1-3 2-16,3 1-2 16,0-3 1-16,5 1 1 15,4-2-2-15,1 1 0 16,6-3-1-16,0-1 1 15,4 0 0-15,3 0 0 0,7 0 0 16,3-7 0-16,2-2 0 16,1-2 0-16,0 0 0 15,-1 2 0-15,-2-1 0 16,-4 3 0-16,-2 2 0 16,0 2 2-16,-2 1-2 15,4 0 1-15,-2 0-1 16,-4-3-2-16,-3-1 2 15,2 2 0-15,-5 3 0 16,-4-1-2-16,-4 2 2 16,-1 0 0-16,-5 0 0 15,1 0 0-15,3 2 1 16,-1-2-1-16,-3 1 0 0,8-1 1 16,-5 0 1-1,0 0-2-15,8 0 3 0,-5 0-3 16,5 0 2-16,-2 0-2 15,3 0 1-15,0 0-3 16,8 0 2-16,1-1 0 16,5-4-1-16,-1 1 0 15,-1-2 1-15,3 2 0 16,-4-1 0-16,2 0 0 16,0-3 2-16,-2 2-1 15,6 0-1-15,1 0 1 16,-3-1 1-16,-2 4 0 15,-2 0-4-15,2 0 1 16,1 2 1-16,-4 1 0 0,4-1-1 16,-6-2 1-16,1 2-1 15,-3 1 1-15,-2-2 0 16,-7 2 1-16,1 0 0 16,-6 0 0-16,3 0-1 15,6 0 2-15,-2 0-2 16,-1 0 0-16,0 0 0 15,-7 0 0-15,3 3 0 16,3 0 0-16,0-1-3 16,-1 1 3-16,-2-1 1 15,0-1 1-15,0-1-2 16,0 0 0-16,4 0 0 16,0 0 0-16,1 0 0 0,-4-3 0 15,3-2 1-15,-3-2-1 16,2 2 2-16,2 0-2 15,-2 3 0-15,-1-4 0 16,-2 2 0-16,8-3-1 16,-3 2 1-16,2-2 0 15,-1 0 0-15,0 2-1 16,-3 2 0-16,3-4 1 16,2 0 0-16,4 4 0 15,-1-5 0-15,-1 4 0 16,-2 1 1-16,-4-1 1 15,4 2-2-15,-2 2-1 0,2-1 1 16,-4 1 0-16,2-2 0 16,0 2 0-16,1 0 0 15,5 0-1-15,-5 0 0 16,3 0-1-16,-3 0 4 16,1 0-2-16,-1 0 0 15,1 5 0-15,-5-3 0 16,-3 4 0-16,0-1 0 15,-3 2 0-15,2-1 2 16,1 0-1-16,-2 1-1 16,-1-4 0-16,-3-1-1 15,3 0 2-15,3 1-1 16,2-1 0-16,3-2 0 16,-3 3-1-16,-1 1 2 15,-7-1-2-15,-1 1 1 0,2-1 0 16,3 0 1-16,2 2-1 15,3-1 0-15,4-2 0 16,4 3 3-16,9 1-3 16,0 0 1-16,4-1 2 15,3 1-3-15,2-1 0 16,2 2 0-16,9-1 0 16,-1-2 1-16,7 1-1 15,2 2 0-15,-2-1 0 16,5 3 1-16,4 0 0 15,4 0 0-15,2 2-1 16,5-4 0-16,0 1 0 0,5-1-1 16,4 2 0-16,-2-1 1 15,2-3 0-15,6 4 1 16,2 0 0-16,6 0 0 16,5 0 0-16,-2-2-1 15,6-1 0-15,2 1-1 16,6 0 2-16,9 1-1 15,4 1 2-15,4-4-2 16,-2 1 0-16,-3 0-2 16,-4-3 1-16,1-1 1 15,3 0 3-15,-3-2-1 16,1 2-1-16,-3 1-1 16,-2-2 0-16,1 2 2 0,-7 1-2 15,2-1-2 1,-8 0-1-16,-8-2-2 0,-9-1-20 15,-22-7-42-15,-31-30-343 16</inkml:trace>
  <inkml:trace contextRef="#ctx0" brushRef="#br0" timeOffset="28449.8204">11176 2742 155 0,'3'2'79'16,"0"-1"-65"-16,-3-1 7 16,0 0 26-16,3 0-11 15,-3 0-10-15,0 0-1 16,0 0-3-16,0 0-6 15,0 0-2-15,0 0-4 16,0 0 0-16,0 0-4 0,0 0-3 16,0 0 3-1,0 0-6-15,0 3 1 0,0-2-1 16,0 1-1-16,0 6-3 16,0 11 1-16,3 18 3 15,3 20 3-15,1 20 0 16,-1 6-1-16,5 4-2 15,2-3 1-15,-1-9-1 16,-3-7 0-16,6-11 0 16,-3-7 0-16,1-15-1 15,-4-8 0-15,2-10 1 16,-4-8-3-16,2-4 1 16,0-5 2-16,6 0 1 15,3-19 0-15,1-16 1 16,8-15-1-16,-6-14-1 0,3-12 2 15,-5-11-1-15,-5-1-1 16,-1 15 0-16,-4 16 5 16,-6 28-3-16,0 16-1 15,-3 10-1-15,0 3-1 16,0 0-6-16,3 9-3 16,1 26-4-16,10 18 14 15,1 10 0-15,4 7 4 16,8-4-3-16,0-5 0 15,4 1 2-15,2-9-3 16,0-9 1-16,-2-10 1 16,-1-13 0-16,0-10-1 0,-5-8 1 15,-2-3 2-15,2-6 3 16,-1-21 0-16,-2-11-1 16,-2-11-3-16,-4-13 4 15,-7-13-6-15,-6-15 4 16,-3-1-2-16,0 9-2 15,0 17 0-15,0 21-1 16,0 13 3-16,-6 9-2 16,3 1 1-16,-3 4-2 15,-1 1-4-15,4 2 2 16,0 3-1-16,0 2-1 16,0 1-4-16,3 3-8 15,0 0-6-15,0 5-48 0,0 0-206 16</inkml:trace>
  <inkml:trace contextRef="#ctx0" brushRef="#br0" timeOffset="28882.3783">12331 2837 198 0,'0'-3'51'0,"0"3"-43"16,0 0 29-16,0 0-6 16,0 0-16-16,0 2-10 15,0 13-2-15,0 11 16 16,10 7-2-16,3 9-12 16,4 6 2-16,-2 8 1 15,-2 5 0-15,-3-4-1 16,-3 2 0-16,-4-7-4 0,0-6-2 15,-3-5-1-15,0-4-1 16,0-11-6-16,0-8-27 16,0-14-29-16,7-4-144 15</inkml:trace>
  <inkml:trace contextRef="#ctx0" brushRef="#br0" timeOffset="29225.7496">12681 2659 158 0,'1'-1'77'16,"-1"1"-75"-16,0 0 5 15,2 1 13-15,6 23 3 16,-2 13 0-16,7 11-9 15,-4 8 2-15,1 4 5 16,4 5-7-16,-5 3-4 16,4-2 4-16,-4-1-9 15,-1-8 2-15,1-4-6 16,-2-9 3-16,-1-9-3 16,0-7 1-16,0-12-2 15,-3-3 0-15,0-5-6 16,-2-3 0-16,-1-5-7 0,0 0 5 15,0-10-10-15,0-19-138 16</inkml:trace>
  <inkml:trace contextRef="#ctx0" brushRef="#br0" timeOffset="29581.6541">12759 2630 203 0,'0'-18'19'0,"0"4"-1"16,14 3 20-16,5 2-7 16,6 0-13-16,8 5 3 15,10 2-4-15,2 2-7 0,1 7-5 16,2 15 2-16,-2 7 3 16,-4 6 1-16,-6 5-8 15,-5 5 4-15,-1 0 1 16,-10 2-4-16,-4-2 2 15,-6 1-3-15,-4 3 1 16,-6 0 3-16,0 7 2 16,-19 2-1-16,-11 0 1 15,-6 3-6-15,-5-4-1 16,-2-4 0-16,5-9-4 0,-1-9 0 16,6-6-4-1,-2-7-7-15,12-9-16 0,0-6-57 16,10-7-205-16</inkml:trace>
  <inkml:trace contextRef="#ctx0" brushRef="#br0" timeOffset="30249.3445">13596 2574 100 0,'-6'0'127'0,"0"0"-113"16,3 0-10-1,3 0 21-15,0 0-17 0,0 0-8 16,9 0 0-16,11 0 11 16,15 0 17-16,8 0-1 15,9 0-4-15,4 0-6 16,-1 0-2-16,-7 4-1 15,-2-3-14-15,-10 1-1 16,-14-2-11-16,-7 2-23 16,-14 0-69-16</inkml:trace>
  <inkml:trace contextRef="#ctx0" brushRef="#br0" timeOffset="30451.2782">13836 2637 227 0,'0'22'4'0,"0"10"-1"16,3 9 13-16,9 6 10 16,0 7 3-16,1 6 1 15,-3 5 4-15,0 5-10 16,-4 4-14-16,4-5-10 16,-4-6-3-16,6-11-18 15,6-14-11-15,-2-14-28 16,10-19-103-16</inkml:trace>
  <inkml:trace contextRef="#ctx0" brushRef="#br0" timeOffset="30653.3871">14236 2793 267 0,'3'0'2'15,"1"12"5"-15,3 19 18 16,-2 17 4-16,-4 12-12 15,-1 2-12-15,4 0-2 16,-1-11-3-16,3-12 0 16,-3-10-2-16,4-11-4 15,-1-9-3-15,-3-4-18 16,3-5-94-16</inkml:trace>
  <inkml:trace contextRef="#ctx0" brushRef="#br0" timeOffset="30843.1127">14297 2952 253 0,'0'-5'32'0,"4"1"-28"16,22-3 6-16,7 3 6 15,10-3 2-15,5 3 12 16,1 0-2-16,-1 1 1 16,4 3-15-16,-6-1-14 15,-1-1-3-15,-3 1-6 16,-5-5-9-16,-6 2-23 15,-5-5-73-15</inkml:trace>
  <inkml:trace contextRef="#ctx0" brushRef="#br0" timeOffset="31059.2991">14886 2669 199 0,'0'0'35'0,"0"22"-32"15,0 14 50-15,0 12-11 16,0 10-15-16,-4 8-2 16,-2 5 2-16,6 2-9 15,0-4-9-15,0-5-6 16,0-7-3-16,0-4-1 16,0-2-13-16,0-4-19 15,0-6-59-15</inkml:trace>
  <inkml:trace contextRef="#ctx0" brushRef="#br0" timeOffset="33713.132">16687 2395 132 0,'-2'0'23'16,"2"0"-15"-16,0 0 4 16,19-2 15-16,27-9-2 15,6-2 12-15,9-6-3 16,4-4-9-16,0 1-3 16,-6-3-8-16,-8 7-3 0,-11 1-11 15,-11 6-10-15,-11 3-18 16,-9 6-17-16,-9 2-108 15</inkml:trace>
  <inkml:trace contextRef="#ctx0" brushRef="#br0" timeOffset="33900.784">16999 2146 51 0,'-3'0'60'0,"3"9"-53"16,0 23 9-16,-3 8 5 15,3 9-3-15,0 0-8 16,0-5-4-16,0-5-5 16,0-5-1-16,-3-2 0 15,-11-4-5-15,-5 2-15 0,-7-3-27 16</inkml:trace>
  <inkml:trace contextRef="#ctx0" brushRef="#br0" timeOffset="34094.9902">16668 2674 147 0,'3'0'3'16,"17"-3"4"-16,15-7 18 15,11-4-5-15,6-1 1 16,13-4 10-16,-1-4 9 16,2-6-11-16,-1 2 3 15,-11-2-10-15,-8 7-22 0,-10 6-7 16,-16 5-17-16,-9 6 4 15,-11 5-35-15</inkml:trace>
  <inkml:trace contextRef="#ctx0" brushRef="#br0" timeOffset="34505.9488">17084 2612 48 0,'16'-7'56'16,"7"-3"-7"-16,-4-2-7 16,-3 3-16-16,-2 1-13 0,-8 5 0 15,-3 1 2-15,-3 2-7 16,0 0 5-16,0 0 1 16,0 0-5-16,0 0-4 15,0 11 0-15,-6 13-2 16,3 7 0-16,3 7-2 15,0 4 4-15,0 4-3 16,12-4 2-16,-5-1 1 16,3-4-5-16,0-6 0 15,-7-3 1-15,3-11-1 16,-3-8-2-16,-3-6-1 16,3-3 0-16,0 0-2 0,1 0 1 15,6-12 4-15,6-13 11 16,7-6-1-16,3-6-5 15,-4 1-5-15,-2 2-2 16,-7-1-7-16,-7 4-4 16,-6 2-47-16,-12 7-120 15</inkml:trace>
  <inkml:trace contextRef="#ctx0" brushRef="#br0" timeOffset="34703.2934">16902 2793 67 0,'6'34'47'0,"10"5"-5"15,-2 5 0-15,-8 7-17 0,-3 5-6 16,-3 3-5-16,0-1 1 16,-17-3-12-16,-5-6-3 15,-2-1-18-15,-1-8-22 16,10-10-124-16</inkml:trace>
  <inkml:trace contextRef="#ctx0" brushRef="#br0" timeOffset="34957.018">17116 3041 119 0,'32'-2'60'15,"1"2"-5"-15,-3 4-8 0,-2 22-22 16,2 9-9-16,1 4-6 15,5 3 3-15,4-3-6 16,9-5 0-16,6-6 1 16,3-5 1-16,7-5 0 15,-1-6-5-15,2-3-4 16,-2-6 5-16,-1-3-5 16,-5 0-5-16,-5-14-7 15,-5-6-6-15,-6-4-13 16,-6 0-43-16,-23-8-118 15</inkml:trace>
  <inkml:trace contextRef="#ctx0" brushRef="#br0" timeOffset="35316.7786">17600 2369 241 0,'4'0'26'0,"5"0"-19"16,11-3 14-16,11-3-3 15,9 3-7-15,8 0-2 16,1 0 0-16,-4 1-5 16,-8 0-4-16,-8 1-11 15,-14 1-5-15,-12 0-53 16</inkml:trace>
  <inkml:trace contextRef="#ctx0" brushRef="#br0" timeOffset="35482.8079">17642 2614 105 0,'0'52'27'0,"0"4"-6"16,0-5 11-16,0-2-10 15,3-3-13-15,-2-6-9 16,2-7-1-16,2-10-7 15,-2-8-16-15,-2-13-20 16,-1-2-67-16</inkml:trace>
  <inkml:trace contextRef="#ctx0" brushRef="#br0" timeOffset="35790.6332">17784 2089 184 0,'0'3'7'0,"4"25"5"16,0 14 33-16,7 9-22 15,4 11-10-15,4 3 1 16,7 5 5-16,-3 3-1 16,6 5 4-16,-3 3 1 15,4 1-2-15,-2-5 1 16,3-1-10-16,0-6-7 15,5-3-2-15,-7-10 0 16,3-9-3-16,-6-16-5 16,-4-13 1-16,-1-9-4 0,-9-8-4 15,-5-2-13-15,0-17-15 16,-5-14-67-16,-2-21-38 16</inkml:trace>
  <inkml:trace contextRef="#ctx0" brushRef="#br0" timeOffset="36061.5259">17966 2034 224 0,'0'0'20'0,"0"0"-20"16,7 3 24-16,6 10-7 15,7 6-5-15,-5 4 6 16,1 6-11-16,1 2-7 16,-6 4-10-16,-2 0-15 15,-1-1-42-15</inkml:trace>
  <inkml:trace contextRef="#ctx0" brushRef="#br0" timeOffset="36863.244">18382 2534 202 0,'-9'2'72'16,"-5"-2"-63"-16,7 3 11 16,-8 17 17-16,-4 13-24 15,-14 20-1-15,-10 11 1 16,-5 12-3-16,-15 11-9 15,-7 9-1-15,0 4-9 16,-3-5-38-16,0-11-253 0</inkml:trace>
  <inkml:trace contextRef="#ctx0" brushRef="#br0" timeOffset="37425.5256">19557 1932 292 0,'-9'-9'21'16,"5"9"-17"-16,4 0 18 16,0 0-13-16,0 14-8 15,0 8 5-15,7 7-2 16,-4 5-4-16,-3 3-11 16,0 0-18-16,-29-1-111 0</inkml:trace>
  <inkml:trace contextRef="#ctx0" brushRef="#br0" timeOffset="37605.3362">18980 2430 11 0,'18'37'102'0,"6"6"-62"15,-3-3 5-15,3-3-25 16,-7-4-14-16,2-7-6 15,-6-4-10-15,-3-7-2 16,-2-8-35-16</inkml:trace>
  <inkml:trace contextRef="#ctx0" brushRef="#br0" timeOffset="37874.8866">19126 2441 69 0,'26'-29'152'0,"9"-1"-140"16,21-1 11-16,14 0 18 15,15-2-13-15,9 2 7 16,9 1 5-16,6 6-5 16,-5 2-16-16,2 4-5 15,-14 7-1-15,-11 4-6 16,-12 6 0-16,-12 1-7 16,-14 0 0-16,-18 0 0 15,-13 11-5-15,-12 6-5 0,0 10 5 16,-31 9 4-16,-21 9-7 15,-11 3-10-15,-7-3-22 16,-8-2-23-16,2-4-60 16,-4-7-86-16</inkml:trace>
  <inkml:trace contextRef="#ctx0" brushRef="#br0" timeOffset="38025.728">19502 2563 99 0,'-15'0'67'15,"11"0"15"-15,4 0-52 16,6 0-9-16,24-4-4 15,15-12 7-15,16-6-10 16,6-2-5-16,4 0-1 16,-7-2-8-16,-9 4-3 0,-14 1-17 15,-14 5-10-15,-14 0-40 16</inkml:trace>
  <inkml:trace contextRef="#ctx0" brushRef="#br0" timeOffset="38663.1547">19835 2264 165 0,'-11'9'55'16,"3"15"-47"-16,3 9 19 16,2 8-4-16,3 3 2 15,-1 5-4-15,-2 2 12 16,0-1-15-16,-7-3-9 16,2-5-5-16,2-8-4 0,3-12-5 15,1-10-5 1,2-10-4-16,0-2-32 0,11-14-11 15,10-15 49-15,7-13 8 16,3-10-17-16,4-3 2 16,4 0-41-16,-3 10 34 15,-1 11 22-15,-8 14 15 16,-14 10 15-16,-5 6-15 16,-7 4-15-16,-1 0 5 15,0 9-5-15,-13 13 26 16,-6 6-17-16,-5 5 3 15,3 3 0-15,-6-2-6 16,0 9-3-16,-1 5 4 16,-2 4-3-16,-3 10 4 15,-1 11 5-15,-5 7 4 0,-3 7 1 16,6 1-2-16,2-6-5 16,6-11-5-16,1-10-1 15,9-10-3-15,-2-9-2 16,10-14 0-16,3-9-1 15,7-11 0-15,0-8-5 16,0-8-9-16,14-27-10 16,13-17 25-16,14-16 0 15,5-5-10-15,8-3 7 16,7 4 2-16,6 8 1 16,-3 8 9-16,2 12 1 15,-7 11 7-15,-1 7-8 0,-2 7 0 16,-7 6-1-16,-9 7 7 15,-8 6-12-15,-12 0-2 16,-7 7-2-16,-10 10 1 16,-3 7 0-16,0 3 1 15,-19 4-1-15,-7 1-12 16,-3-2-42-16,-4-3-137 16</inkml:trace>
  <inkml:trace contextRef="#ctx0" brushRef="#br0" timeOffset="38826.9088">19959 3079 175 0,'0'16'19'15,"-3"12"-1"-15,-6 10 21 16,-14 12-7-16,-6 8-5 16,-13 4-21-16,-3-2-6 15,2-5-6-15,7-7-40 16,11-16-114-16</inkml:trace>
  <inkml:trace contextRef="#ctx0" brushRef="#br0" timeOffset="39014.8194">20039 3315 183 0,'28'0'41'0,"1"2"3"15,4 11 16-15,-8 1-7 16,1 0-16-16,-3 3-14 15,1-1-12-15,-3 0-11 16,6-2-2-16,2-4-5 16,9-10-14-16,10 0-30 15,15-24-132-15</inkml:trace>
  <inkml:trace contextRef="#ctx0" brushRef="#br0" timeOffset="39653.7841">21788 2081 4 0,'0'7'10'16,"0"0"18"-16,12 3 19 15,4 3 0-15,8 1-18 16,4 0 13-16,5-1-18 15,6-6 2-15,9-5 4 16,7-2 7-16,8-2-8 16,1-15-4-16,-3-5-25 15,-8-2-13-15,-12 2-18 16,-14 0-48-16</inkml:trace>
  <inkml:trace contextRef="#ctx0" brushRef="#br0" timeOffset="39846.8778">22103 1978 170 0,'-5'34'41'0,"2"13"-27"15,2 5 9-15,1 3 11 16,0 1-11-16,0-9-12 16,0-1-4-16,0-5-6 15,0-4 0-15,0-5-1 16,-12-3-9-16,-13-5-15 15,-11 0-37-15,-12-1-103 16</inkml:trace>
  <inkml:trace contextRef="#ctx0" brushRef="#br0" timeOffset="40236.9127">21664 2623 147 0,'0'0'0'16,"0"0"0"-16,26 0 18 15,17-2 24-15,12-12-14 16,15-5 2-16,6-1-5 15,2-4 3-15,-1-2-4 16,-4 1-2-16,-13-1-22 16,-14 8-18-16,-17 4 2 15,-17 8-20-15,-12 6-41 16,-3 0-52-16,-19 10 115 0,-4 14 14 16,-3 5 15-1,6 4 1-15,0 10-1 0,7 7 4 16,3 4 17-16,3 0-2 15,6 2 1-15,2-7-9 16,2-7-2-16,0-8-9 16,0-11-8-16,13-10-7 15,1-10 7-15,6-3 15 16,7-2 4-16,10-18-5 16,9-5-6-16,5-2-4 15,-3 3-6-15,-5 4 2 16,-12 4-6-16,-11 4-1 15,-10 2-6-15,-9-1-27 16,-1 3-33-16,-8 1-193 16</inkml:trace>
  <inkml:trace contextRef="#ctx0" brushRef="#br0" timeOffset="40417.2393">21936 2764 186 0,'-27'36'28'0,"3"14"-20"16,-3 13 13-16,-1 7 5 16,-4 0-6-16,2-4-10 15,5-11-10-15,3-9-9 16,5-11-6-16,6-12-44 16,5-12-18-16</inkml:trace>
  <inkml:trace contextRef="#ctx0" brushRef="#br0" timeOffset="40650.7596">21980 3130 43 0,'41'-3'96'16,"1"3"-75"-16,8 0 26 15,7 2 3-15,5 12-19 16,7 1 7-16,5-1-7 16,3 3 4-16,3 3-14 15,0 0 1-15,-5 6-12 16,-4-1-5-16,-7 3 0 15,-5-2-4-15,0-4-1 16,-3-6-2-16,4-10-3 0,3-6-4 16,-5-5-20-1,-7-15-34-15,-7-7-58 0,-20-8-102 16</inkml:trace>
  <inkml:trace contextRef="#ctx0" brushRef="#br0" timeOffset="41025.2602">22755 2404 355 0,'0'0'13'0,"0"0"-13"15,15 0 10-15,16 0 14 0,11 0-9 16,3 0-3-16,-7-4-10 15,-2 1-2-15,-12 1-2 16,-8 0-10-16,-8 2-4 16,-8 0-7-16,0 0-18 15,-8 14 35-15,-15 14 6 16,-12 10 3-16,-1 8 5 16,0 5-4-16,4 6 4 15,-1 4 1-15,4-1-4 16,6 0-3-16,3-6 5 15,7-2 1-15,3-9-2 16,5-11-1-16,4-9-2 16,1-13-3-16,0-8-5 0,0-2-12 15,1-18-28-15,17-18-69 16</inkml:trace>
  <inkml:trace contextRef="#ctx0" brushRef="#br0" timeOffset="41272.8797">22934 2176 147 0,'9'9'5'0,"3"22"31"16,2 13 1-16,2 16-8 16,3 13 9-16,5 9 1 0,-2 4-6 15,7 2 7-15,-1 0-10 16,2-3-17-16,-3-4-2 15,-2-4-1-15,-1-13-8 16,-6-11-2-16,1-21-3 16,-4-13-8-16,-2-11-10 15,-2-8-51-15,4-18-144 16</inkml:trace>
  <inkml:trace contextRef="#ctx0" brushRef="#br0" timeOffset="41437.3548">23332 2587 31 0,'-24'0'222'0,"-6"23"-214"0,-10 23 6 16,-12 10 9-1,-8 8-10-15,4 0 6 0,0-5-7 16,11-7-8-16,10-11-4 16,0-11-12-16,11-13-51 15,5-17-182-15</inkml:trace>
  <inkml:trace contextRef="#ctx0" brushRef="#br0" timeOffset="41611.1846">23213 2155 177 0,'22'-1'124'0,"5"-1"-105"0,11 2 40 16,-6 0-41-16,-1 0-18 15,1 10-19-15,-1 2-24 16,0 2-119-16</inkml:trace>
  <inkml:trace contextRef="#ctx0" brushRef="#br0" timeOffset="42330.3801">24502 2206 216 0,'0'21'4'16,"-18"31"40"-16,-15 38 8 15,5-14-15-15,1 4 2 16,6-2-11-16,11 0-7 16,3-10-3-16,7-2-4 15,13-4 0-15,16-3-9 16,11-3 1-16,5-11-6 16,1-10-3-16,-4-16-8 15,-10-13-11-15,-10-6-20 0,-12-17-53 16,-5-24-98-16</inkml:trace>
  <inkml:trace contextRef="#ctx0" brushRef="#br0" timeOffset="42525.0929">24645 2610 212 0,'-3'10'12'0,"-11"24"-11"15,-9 17 30-15,-10 8-3 16,-3 11 3-16,2 3-9 15,-2-4-6-15,6-8-2 16,5-11-9-16,2-14-5 16,0-8-1-16,0-7-5 0,-2-8-14 15,-2-5-45-15,-8-8-125 16</inkml:trace>
  <inkml:trace contextRef="#ctx0" brushRef="#br0" timeOffset="42704.6641">24045 2851 123 0,'15'-21'85'0,"15"-2"-83"16,7 2 32-16,9-2 11 15,10-5-11-15,8 3 0 16,9-2-14-16,6 3-9 16,-3 2-10-16,2-2-1 0,-4-1-9 15,5-4-14 1,-2-5-44-16,1-3-109 0</inkml:trace>
  <inkml:trace contextRef="#ctx0" brushRef="#br0" timeOffset="43246.0837">25224 2306 271 0,'0'0'38'16,"0"0"-34"-16,0 0 20 15,3 0-16-15,6 0-4 16,7 0 11-16,8 0 2 15,3 12-4-15,-3 5-7 16,-2 5-2-16,-7 3-3 0,-9 5 3 16,-6 3-1-1,0 7 5-15,-13 3 1 0,-4 3-6 16,-2 0-1-16,4-4 0 16,0-2-2-16,3-5 1 15,4-1 0-15,7 2-1 16,1-3 1-16,21-1-1 15,21 3 4-15,9-1 0 16,-1-1 1-16,-6 3-5 16,-10-3 1-16,-12 3 0 15,-9 1-1-15,-10-4 0 16,-3 5 0-16,-10-1 0 16,-11-2-1-16,-4-1 0 15,-1-5-2-15,4-9 0 0,0-4 3 16,-2-6 0-16,-5-7 3 15,1-3 1-15,-2 0-4 16,2-12 5-16,3-8 4 16,2-5 2-16,11-7-3 15,9-9-5-15,3-6-3 16,15-2-4-16,24-3 4 16,6 3 0-16,7 2 0 15,5 4 0-15,2 4-1 16,1 10-4-16,4 2-7 15,2 5 1-15,-4 0-1 16,0 0-15-16,-7 4-43 16,-9-1-152-16</inkml:trace>
  <inkml:trace contextRef="#ctx0" brushRef="#br0" timeOffset="44355.5382">10464 2432 388 0,'0'0'0'0,"0"0"-18"15,0 1 18-15,0 2 0 16,0 3-7-16,3 4-6 15,0 2 7-15,2 2-7 16,4-4-53-16</inkml:trace>
  <inkml:trace contextRef="#ctx0" brushRef="#br0" timeOffset="44513.3483">10795 2328 181 0,'5'21'60'15,"1"5"-57"-15,3 6 0 16,4-2-1-16,0 4-2 16,7-5-21-16,4-7-38 15,6-12-96-15</inkml:trace>
  <inkml:trace contextRef="#ctx0" brushRef="#br0" timeOffset="45083.0872">15496 2158 322 0,'-1'0'0'0,"-7"7"0"16,-6 22 20-16,-1 22-14 15,-12 19-6-15,8-26-11 16,6-10-14-16,7-13-49 15</inkml:trace>
  <inkml:trace contextRef="#ctx0" brushRef="#br0" timeOffset="45232.9973">15847 2220 249 0,'-7'31'36'0,"-18"11"-29"15,-4 7-7-15,-8-1-4 16,2-9-57-16</inkml:trace>
  <inkml:trace contextRef="#ctx0" brushRef="#br0" timeOffset="58824.5895">4377 4643 10 0,'0'0'32'15,"8"0"-3"-15,-3 0 32 16,3 4-14-16,-5 0-8 16,-3 2 7-16,0-2 1 15,0-1-12-15,0-2-13 16,0 1-9-16,0 0-1 16,0-1-4-16,3 2-2 15,-3 0 3-15,0 0-4 0,0 4 1 16,0 6 1-16,0 4-2 15,0 9 1-15,0-3-5 16,0 5 5-16,0 2-3 16,0 0-2-16,0 4 3 15,0-2 2-15,0 0-4 16,0-2 0-16,0 3 1 16,0 3-1-16,0 6 0 15,0 5-2-15,0 4 1 16,0 8 0-16,0 0-1 15,-3 2 0-15,3-2 1 16,0-11-1-16,0 0 0 16,0-5 0-16,6-2 0 0,0-1 3 15,4 4-2 1,-4 2-1-16,2 1 2 0,-2 6-2 16,-3 8 1-16,4 9 3 15,-4 2 2-15,3-3-4 16,-3-9-1-16,0-7 0 15,-3-10-1-15,0-3 1 16,0 3 1-16,0 5-1 16,0 8 2-16,0 12 1 15,0 0 1-15,-3 4 0 16,0 2-2-16,3-4 0 16,0 4 0-16,0-4 0 15,-3-2-1-15,3-5-1 16,-3-2 1-16,3 2 0 15,-3-4 0-15,3 7-1 0,-4 0 0 16,-2 1 0-16,3 3 2 16,-3 3-3-16,-2-3 2 15,2-7-2-15,-1-1 3 16,1-8-3-16,3 1 1 16,0 1 0-16,3-6-1 15,-3-2 0-15,3 4 0 16,0 7 0-16,0-2 0 15,0 4 0-15,-3 0 1 16,0 2 1-16,-3 0-2 16,0 2 0-16,0 2 0 15,3-8 2-15,0-1-2 0,-3-4 0 16,3-2 5-16,-4 1-5 16,2 0 0-16,-1 3 1 15,-3 2-1-15,2 2 1 16,-2-6 1-16,0 1-2 15,0 0 0-15,0-4 0 16,0 2 1-16,0 5-1 16,-1 3 1-16,2-1-1 15,-4-1 0-15,2-3 2 16,1-2-1-16,3 4-1 16,0 1 0-16,6 6 1 15,-3 2-1-15,1 0-1 16,2-1 1-16,0-1 0 0,0-3 0 15,0-1 0-15,0-3 0 16,0 0 0-16,0-4-1 16,0 2 1-16,2-4 0 15,-1 6 0-15,1 5 0 16,-2-4 0-16,0 3 0 16,0-4-2-16,0-7 2 15,0 5 2-15,0-8-1 16,0 2-1-16,-2-1 0 15,-6 1-1-15,0 9 1 16,-4 7 0-16,-1 5 0 16,1 1 0-16,-3-5 0 0,6-5 1 15,3-6-1 1,3-1-1-16,3-4 1 0,-3 4 0 16,3-3-1-16,0 3 1 15,0 4 1-15,0-5-1 16,0 1 1-16,0-11-1 15,0 0 0-15,0 1 1 16,0-3-1-16,0 4 0 16,0 2 2-16,0-1-2 15,0 9-2-15,0 1 2 16,0-2 0-16,0 3 1 16,0-6-1-16,0-3 0 15,-2 1 0-15,-2-5 0 16,-2-1 0-16,0-3 0 15,0-5 0-15,3 0 0 0,-3-3 1 16,-1-3-1-16,1-4-1 16,0-4 1-16,0-1-1 15,1-6-1-15,5-4-1 16,-3-7 0-16,3-1-7 16,0-3-11-16,0-18-19 15,0-37-14-15,3-34-10 16,0-41-107-16</inkml:trace>
  <inkml:trace contextRef="#ctx0" brushRef="#br0" timeOffset="59620.9941">4295 4709 48 0,'0'0'23'15,"0"0"-9"-15,0 0 21 16,-1 0 5-16,1 0-2 16,0 0-2-16,-2 0 6 0,2 0-12 15,0 0-5-15,0 0-4 16,-1 0-3-16,1 0-4 15,-2 0-2-15,-1 0-4 16,3 0 1-16,-3 12 0 16,-6 10-2-16,-7 10 0 15,-4 9 3-15,-5 3-3 16,1 5-3-16,-4 5-3 16,-2 3 1-16,0 2-2 15,2 0 0-15,4-8-2 16,9-9 1-16,6-10-7 15,2-13-7-15,7-10-9 16,0-9-38-16,4-3-33 0,20-29-34 16</inkml:trace>
  <inkml:trace contextRef="#ctx0" brushRef="#br0" timeOffset="59830.9057">4431 4808 112 0,'0'0'56'0,"0"0"-52"16,0 0 16-16,0 10 0 16,0 10-1-16,0 6 20 15,3 1-5-15,3 1-16 16,7 1-18-16,-1 0 2 0,6 5-2 16,-3 5 0-16,1 8-1 15,-4 6-16 1,-1 5-18-16,-4 3-154 0</inkml:trace>
  <inkml:trace contextRef="#ctx0" brushRef="#br0" timeOffset="61887.5916">4098 13217 112 0,'-22'18'116'16,"11"-14"-96"-16,11-4-14 0,0 0 4 15,0 0-2-15,0 0-2 16,0 0 4-16,0 0 4 16,0 0 8-16,0 0-1 15,0 0-2-15,0 0-2 16,0 0 1-16,0 0-5 16,5 0-6-16,14 0 3 15,11 0 14-15,12 0-4 16,4-7-4-16,2 1-7 15,-1 3-2-15,0 0-4 0,-1 0-1 16,2 3 2-16,4 0-4 16,-3 0 1-16,5 0 0 15,4 3 3-15,5 9-1 16,4 1-2-16,6-1 6 16,5 3-3-16,2-1-1 15,2 0-1-15,2-3 3 16,1 0-1-16,9 2 1 15,0 1-2-15,3-3 4 16,0-1-5-16,-6 2 0 16,3-2 3-16,1-1-2 15,-8 1 4-15,-2-3-4 16,-2 4-1-16,-2-4-1 16,1 2 2-16,0-3-1 15,-3 2 0-15,6-2-1 0,0-2 0 16,3 0 2-16,0-1-2 15,-4-2 1-15,1 6 0 16,9-7-2-16,9 1 0 16,7-1 0-16,11 0 6 15,0 0-3-15,10-8-2 16,6 0 0-16,5 4 3 16,6 1 0-16,-2 3-2 15,-7 0-2-15,-8 3 0 16,-10 9 0-16,-3-1 0 15,-8 0 3-15,8-4-1 16,6-6 4-16,4-1-2 0,8 0-1 16,1-4-1-16,-4-8-2 15,0-2 1-15,-5 3-2 16,-5 0 2-16,0 1 1 16,1 1-1-16,3 2 3 15,-2 3 2-15,2 2-5 16,3 2 0-16,-3 0-1 15,-1 0 0-15,3 0 0 16,-1-1 0-16,-4-11 4 16,5-2-3-16,6 0 2 15,-1-5 0-15,2 5-3 16,-6 3 1-16,-6 3-1 16,-5 5 0-16,-7 3 1 0,-6 0-1 15,-1 0 1-15,-3 0 3 16,3-8-3-16,-1 0 4 15,-1-3-1-15,-6 0-2 16,-3 0 0-16,-3 3-2 16,0 2 2-16,1-1-1 15,-2 7 0-15,-2-3-1 16,-3-1 0-16,-4 4 2 16,1 0-1-16,-6 0 0 15,3 0-1-15,0 4 3 16,-3 6-3-16,3 4 1 15,-7-3 0-15,-2 3-1 0,-1-1 0 16,2-2 0 0,-2 0 0-16,1 0 0 0,-4-4 1 15,2 0-1-15,-7-3 0 16,-1-1 2-16,-3 1 2 16,4-4-1-16,2 0 2 15,2 0-1-15,5 0 0 16,2 0-4-16,7 0 3 15,-6 0-3-15,-1 0-1 16,-3 0 1-16,-1 0 0 16,2 0-1-16,2 0 0 15,-6 0 1-15,2-7 0 16,-7 0 1-16,-2-4-1 16,-3 3 0-16,-5-3 0 15,-2 3 0-15,-7-3 0 0,-3 3 0 16,-10 2 0-16,-3-2-1 15,-10 5-3-15,-10 0-11 16,-5 3-21-16,-1-5-3 16,0-1-20-16,-6 1-67 15,-1 2-66-15</inkml:trace>
  <inkml:trace contextRef="#ctx0" brushRef="#br0" timeOffset="62355.9868">16295 13023 360 0,'-6'0'52'15,"2"0"-42"-15,4 0 17 16,0 0 9-16,0 3-29 16,0 4-4-16,0 5-3 15,10 1 2-15,6 5 1 16,3-3 0-16,7 4 5 16,-2-5 1-16,1 5-1 0,2 0 6 15,-2 1-1 1,1-1-4-16,-3-3 1 0,-3 2-5 15,-8-3 0-15,-2-1-4 16,-3 3-1-16,-4-1 3 16,-3 6 0-16,0 0 2 15,0 4-3-15,0-1 1 16,-11-3 2-16,-4 4-3 16,-8 0 1-16,-6 3-3 15,-10 4 0-15,-10 1-1 16,-6 2-5-16,-11 0-10 15,-1-2-26-15,-1-5-24 0,3-7-72 16</inkml:trace>
  <inkml:trace contextRef="#ctx0" brushRef="#br0" timeOffset="64589.2348">5972 8738 150 0,'6'-10'51'15,"-3"2"-43"-15,-3 6 21 16,3 2 8-16,-3 0-17 15,0 0-3-15,0 0 1 16,0 0-2-16,0 0-1 16,0 0-6-16,10 0-6 15,1 0 2-15,4 0 4 16,4 0 1-16,5 0 0 16,-2 0-1-16,1 0-3 0,2 0 1 15,2 0-1-15,-2 0-2 16,2 0 0-16,0 0-2 15,-3 0 3-15,3-6 0 16,-5-1-2-16,-1 1 3 16,-6 1-4-16,-6 1 1 15,-5 1-2-15,-1 3 2 16,-3 0-2-16,0 0 1 16,0 0-1-16,0 0-1 15,0 0-4-15,0 0-9 16,0 0-11-16,0 0-65 15,0 0-162-15</inkml:trace>
  <inkml:trace contextRef="#ctx0" brushRef="#br0" timeOffset="65654.7946">6242 8515 100 0,'-13'0'33'0,"2"0"-16"0,2-4 14 15,-1-3 2-15,1 3-4 16,-2 3-7-16,1-2 3 16,-5 3 5-16,2 0-18 15,-4 0 0-15,-2 0-7 16,5 3 1-16,-5 7 3 16,4 0-4-16,0 4 3 15,3 1-2-15,-4 3 2 16,5 5-3-16,-1 3-2 15,2-1-3-15,4 5 1 16,3-1-1-16,3 0 2 0,0 4-2 16,0 4 0-16,12-1 0 15,7 5 1-15,2-5 0 16,5 1-1-16,-1-11 0 16,8-4-2-16,0-7 2 15,5-8 2-15,4-4 2 16,0-3 5-16,7 0-5 15,-4-13 2-15,-2-9 2 16,-7-2-5-16,-6-6 2 16,-2-5 0-16,-4-2 0 15,-3-2 1-15,0 0 1 16,-12-1-6-16,-2 7 5 16,-7 1 4-16,0 1-3 15,-13 2 1-15,-8-3 3 0,-3 2-4 16,-3 6-6-16,2 2 0 15,-2 3-2-15,0 4 1 16,2 5-5-16,5 3 1 16,-2 4-5-16,7 3-9 15,0 0-20-15,0 0-37 16,8 10-110-16</inkml:trace>
  <inkml:trace contextRef="#ctx0" brushRef="#br0" timeOffset="66545.9117">8532 11494 77 0,'0'8'126'15,"0"-4"-102"-15,0-3 7 0,0-1 17 16,0 0-14-16,0 0-11 15,0 0-6-15,0 0-1 16,0 0-7-16,0 0-2 16,8 0-3-16,5 2-2 15,2-2 6-15,9 4-3 16,4-3 2-16,2-1-1 16,3 0 0-16,-2 0 3 15,-4 0-4-15,0 0 0 16,-3 0 2-16,-3-1-2 15,-2-3-1-15,-7 2-3 16,-6 2-1-16,-3-1 0 0,1 1 0 16,-4-2 0-16,0 2-1 15,0 0-3-15,0 0-3 16,-7 0-33-16,-5 0-97 16,-7 0-155-16</inkml:trace>
  <inkml:trace contextRef="#ctx0" brushRef="#br0" timeOffset="67416.3962">8659 11241 178 0,'-12'0'92'0,"6"0"-72"0,-1 0 1 15,4 0 8-15,-5 0-8 16,2 0-7-16,0 8-1 16,-4 0-10-16,1 6 7 15,-2 4 0-15,-2 0-3 16,1 5-5-16,3 3 5 16,-3 0-5-16,3 3 0 15,3 4 1-15,-1 3-2 16,1 1 0-16,0-1-1 15,3 1 1-15,3-8-1 0,0 2 0 16,0-5 0 0,3-3 0-16,6-3 0 0,7 2 0 15,1-4 0-15,2 1 0 16,5-9-2-16,-3 2 2 16,6-5 0-16,-2 0 1 15,5-2 1-15,-2-3-2 16,-1 5 2-16,3-7 2 15,-2 0-2-15,-1 0-1 16,1 0 1-16,2-14 1 16,-4-3 1-16,-1-2 0 15,-1-3 1-15,-2-4 3 16,-5 0-1-16,-4-1 1 0,-1-4 2 16,-6-2-1-1,0 0 2-15,-6 1-4 0,0-7 2 16,0 6-4-16,0-4-4 15,-9-2 7-15,-6 2-6 16,-3 0-1-16,-4 4 4 16,4 8-4-16,-3 6 3 15,3 4 0-15,-3 4-2 16,-4 0-2-16,1 3 3 16,3 1-2-16,0 4-1 15,2-1 0-15,4 0 1 16,0 1-1-16,6 3 1 15,-3-1 0-15,2 1 1 16,2 0-2-16,2 0 0 0,0 0 0 16,-1 0 0-16,-2 0 0 15,6 0 0-15,-3 0 1 16,3 0-2-16,-2 0 3 16,-2 0-3-16,4 0 1 15,0 1 0-15,0-1 0 16,3 0 0-16,0 0-2 15,0 0 2-15,0 0-1 16,0 0 0-16,0 0-2 16,0 0-5-16,0 0-1 15,0 0-10-15,0 0-11 16,0 0-12-16,0 0-48 16,0 0-72-16</inkml:trace>
  <inkml:trace contextRef="#ctx0" brushRef="#br0" timeOffset="68938.5954">10042 7348 145 0,'0'-3'46'15,"0"2"-20"-15,0 1 19 16,0 0-4-16,0 0-18 16,0 0-3-16,0 0 3 15,0 0-6-15,0 0-3 16,0 0-6-16,0 0-3 16,0 0-2-16,0 0-3 15,6 0 1-15,6 0 2 16,6 0 4-16,1 0 0 15,5 0-1-15,-6 0 0 16,9 0 0-16,-2 0-2 0,-1 0 2 16,6-3-2-16,-6-2 0 15,0-2 1-15,1 4-3 16,-4 1 1-16,-3-3 1 16,1 3-2-16,2-3 0 15,-3 4-2-15,0-3 1 16,-3 4 1-16,-2 0-2 15,-6-1 0-15,0 0 0 16,-1-1 0-16,-6 2 0 16,3 0 0-16,-3 0-1 15,0 0 0-15,0 0-2 16,0 0 0-16,0 0-2 16,0 0-5-16,0 0-31 0,-3 0-82 15,-11 0-177-15</inkml:trace>
  <inkml:trace contextRef="#ctx0" brushRef="#br0" timeOffset="69292.4865">10364 7179 171 0,'-4'0'58'15,"1"0"-34"-15,3 0 10 0,0 0-10 16,0 0-13-16,0 0-7 16,0 8 3-16,0 9 2 15,0 6 1-15,0 2-2 16,0 7-1-16,0-2-5 16,0 0-1-16,3-1 1 15,4 0 1-15,-1-1-1 16,0-3 2-16,2-3-4 15,-5-4 2-15,0-3-2 16,1-4 0-16,-1 0 0 16,-3-2-2-16,3-4 1 15,-3 2-4-15,0-3-5 16,0 0-13-16,0-2-25 16,0-2-161-16</inkml:trace>
  <inkml:trace contextRef="#ctx0" brushRef="#br0" timeOffset="70393.9318">10364 6984 58 0,'-10'-3'63'15,"1"-1"-38"-15,3 0 15 16,-3 1-3-16,0-1-4 15,0 0 3-15,0 4-12 16,-1 0-12-16,-1 0 5 16,-2 0-8-16,1 4 2 15,0 2-1-15,0 2-4 16,0 2-1-16,-4 0-2 16,2 0-1-16,2 2 3 0,-4 1 0 15,-1-1 2 1,1 4-2-16,0-3 2 0,2-1-1 15,5-1-1-15,-1-2-2 16,1 0 0-16,3-2 0 16,3 3-3-16,-4-1 0 15,5 1 0-15,-4 2 1 16,3 2 1-16,-3 4-2 16,3-3 0-16,3 3 2 15,-3 4-2-15,3-1 2 16,0 1-1-16,0-2 0 15,0 1 0-15,0-2-1 0,6-4 0 16,3 0 2-16,-3 0-2 16,3-1 0-16,0-2 0 15,3 4 1-15,1 0 0 16,1 1 1-16,2 3 0 16,2 1-1-16,3-5 0 15,-2 2 1-15,1-5-1 16,2-1 1-16,2-1-2 15,-6 0 3-15,6-3-2 16,1 1 4-16,-1-4-3 16,1 2-1-16,-2-3-1 15,5 2 0-15,-4-5 3 16,2 2-2-16,0-3-1 16,1 0 2-16,-6 0 1 15,3-2 2-15,-5-9-4 0,-1-2 6 16,0-6-1-16,0-4 0 15,-1-3 0-15,0-1-2 16,-2-1-1-16,-6-5 2 16,3 1 1-16,0-2-3 15,-6-2 0-15,4 2 0 16,-7-3 1-16,-3 4 0 16,0 1-3-16,0 2 1 15,0-3 0-15,-3 0 2 16,-7-5-4-16,1-2 0 15,-3-3 0-15,0 2 0 16,0 12 0-16,3 4 0 0,-1 9 3 16,0 5 0-16,0 1 1 15,-6 3-1-15,-2-1 1 16,-3 3-4-16,-6-1 1 16,2 3-1-16,-5-1 0 15,5 4-1-15,-5 0-2 16,0 0 2-16,2 0-7 15,-1 6 1-15,4-1 1 16,4 5-8-16,6-2-2 16,5 0-6-16,3 2-15 15,7-2-24-15,0 0-70 16</inkml:trace>
  <inkml:trace contextRef="#ctx0" brushRef="#br0" timeOffset="71218.4027">12538 5503 191 0,'-9'0'32'15,"0"0"6"-15,9 0 19 16,0-2-18-16,0 2-24 0,0 0 0 15,0-3 1 1,0 3-3-16,0 0-10 0,3 0-1 16,9 0 7-16,6 0-1 15,0 0-5-15,5-1 3 16,3-1 0-16,1 1-3 16,1-2 1-16,2 0 2 15,-5 1 1-15,1-2-2 16,-6 1 0-16,3 0-4 15,-7 0 1-15,4 0-1 16,-2-2 1-16,-1 1 1 16,6-3-3-16,-4 3 1 15,7-3-1-15,-9-1 0 16,2 4 0-16,0-2-1 16,-7 2 0-16,0 0 0 0,-6 0-1 15,-3 2-2 1,-3 2-4-16,0 0-6 0,0-2-19 15,0-1-71-15</inkml:trace>
  <inkml:trace contextRef="#ctx0" brushRef="#br0" timeOffset="71564.4094">12779 5301 13 0,'0'0'185'0,"0"2"-184"16,0 2 2-16,0 4 13 16,0 3 1-16,0-1 17 15,0 6-16-15,4 1 0 16,2 0 0-16,0 1-1 15,4-1-7-15,-4 5-3 16,-2 0 3-16,1 5-4 16,-2-2 0-16,-2 0-1 15,4-3-5-15,-5 0 0 16,0-5-4-16,3-4-1 16,0-2-10-16,0-8-14 15,3-3-33-15,6 0-96 0</inkml:trace>
  <inkml:trace contextRef="#ctx0" brushRef="#br0" timeOffset="72478.8475">12935 5172 171 0,'-9'-8'62'16,"3"2"-54"-16,-6 1 21 0,6-1 11 16,-6 0-16-16,2 1 3 15,-4 0-4-15,1 5 2 16,-5-1-8-16,0 1-5 16,0 0-5-16,-2 0-4 15,3 0-1-15,-1 1 2 16,-3 7-1-16,3 5-2 15,-3-1 0-15,2 4 2 16,1 0-1-16,-3-1 1 16,2 1 0-16,2 2 1 15,1 3 0-15,1 1-3 16,-2 3 3-16,7-2-3 16,-2 1-1-16,5-2 1 0,4-3-1 15,0 0 0-15,3 3-2 16,0 0 0-16,0 2 2 15,0 2-1-15,3 1 1 16,7 0 1-16,-1-1-1 16,3 0 2-16,3-2 0 15,3-2-2-15,2-2 2 16,9-3-2-16,4-4 2 16,0 0-2-16,1-4 2 15,-1 0-1-15,0-1 0 16,-2-1-1-16,2-3 3 15,4-4 0-15,2 0-1 0,0 0 0 16,-4 0 3-16,0-4 0 16,-2-4-1-16,-5-3-1 15,-1-2-2-15,0-3 1 16,-5-2 0-16,2-8-2 16,-6-2 3-16,-2-3 5 15,-2-1-4-15,-1 3 4 16,-7-2 0-16,0-4-5 15,-3-1 4-15,-3 1-3 16,0 2-1-16,0 2 0 16,0 5 0-16,0 0 3 15,-6 0 3-15,-7 0-8 16,4 2 2-16,-5 1-1 16,4 4 3-16,-5 3-2 15,1 0-1-15,1 0-2 0,-3 5 2 16,4 0-2-16,-4 1-1 15,2 1 0-15,2 2 0 16,-6 2 1-16,6 1-1 16,-4 0 1-16,-3 2-2 15,2 1 1-15,-3 1-4 16,4 0 1-16,-3 0 0 16,0 0-1-16,2 0-8 15,-1 0-5-15,-3 1-12 16,2 10-1-16,-1 2-8 15,-2 1-26-15,5 0-55 16,4 4-71-16</inkml:trace>
  <inkml:trace contextRef="#ctx0" brushRef="#br0" timeOffset="73935.0196">6099 5218 71 0,'0'-2'15'16,"0"0"-5"-16,0 2 6 16,0 0-15-16,0 0-1 15,0 0-6-15,0 0-2 16,0 0-1-16,0 0 5 16,0 9-2-16,0-1-10 15,0 1-17-15</inkml:trace>
  <inkml:trace contextRef="#ctx0" brushRef="#br0" timeOffset="76527.8591">5981 5224 61 0,'0'0'47'15,"0"-1"-35"-15,0 1 9 16,0 0 27-16,0-2-8 15,0 2-4-15,0 0-3 16,0 0-7-16,0 0-2 16,0 0-3-16,0 0-6 15,0 0-3-15,0 0-5 16,0 0 0-16,0 0-5 16,0 0 2-16,10 9 3 15,2 3 2-15,2-2-2 16,-1 1-3-16,-4 0-1 15,6-3 0-15,-6 3 4 0,0 0-1 16,0-2-4-16,1 0 1 16,-4-2 3-16,-1 0-2 15,1 1-1-15,-3-3-2 16,4 1 3-16,-4 3-3 16,3-2 1-16,3 4-1 15,0 3 2-15,0 1 1 16,0 4-1-16,0-6-1 15,-2 1 1-15,1 1-2 16,-5-3 2-16,3 2-1 16,3 2 1-16,-2-2-2 15,-1 1 1-15,0 3 0 16,5-1 0-16,-1 6 0 16,-1-1 2-16,3 0 3 0,1 0-2 15,-2-4-4-15,-1 0 1 16,2 0 0-16,-1-1-1 15,-1 0 1-15,2-1 1 16,0 1-1-16,0 4 1 16,3-1-1-16,-2 2 3 15,4 0-1-15,-1-2-2 16,-4-1-1-16,1 0 0 16,-2-1 1-16,-2 1 0 15,4-5-1-15,-4 7-1 16,5-2 0-16,-1 0 0 15,2 1 2-15,3 0-2 16,-3 2 2-16,4 0-1 0,2 0 0 16,3 1-1-16,3 3 0 15,3-4 4-15,-2 3-3 16,-1-6 0-16,-2 0-1 16,-1-6 1-16,-3 5 0 15,-3-3-1-15,4 2 0 16,-2-1-1-16,-4 0 1 15,2 1 0-15,3 1 0 16,-2 2 0-16,4 0 2 16,-1 1-1-16,-3 0-1 15,1-2 0-15,2 2 0 16,-1 1 0-16,-3 0 0 16,3 0 0-16,-2 0 0 0,-1-4 0 15,0 2 0-15,-3-7-1 16,0 5 2-16,0-6-1 15,1 6 0-15,-2-4-1 16,2 1 1-16,-1 0 0 16,3-1 0-16,-3 1 0 15,1 1 0-15,2 1 0 16,0 2 0-16,-2 0 1 16,1-2 0-16,-1 3-2 15,2-3 2-15,-3 2-1 16,3-1 0-16,-3-3 0 15,0-1 0-15,-2 4 0 0,-1-3 0 16,0 4 0 0,0-3 0-16,0 2 0 0,6-4 0 15,-6 3 0-15,4-4 0 16,-2 3 0-16,2 0 0 16,-1-1 1-16,0 3-1 15,0-2 2-15,1 1-2 16,1 0 0-16,-1 0 0 15,-4 0 1-15,1 3-1 16,-2-7-1-16,-2 5 1 16,1-6 1-16,2 3-1 15,-4 0 1-15,5 2 0 0,2 5 0 16,1 1 1 0,4 7 2-16,7 1 0 15,4 3-3-15,5 3 0 0,1-4 5 16,-1-1-5-16,-2-6-1 15,-10-4 0-15,-3-3 1 16,-6-4-1-16,-3-5 0 16,-6 2 0-16,1-5 1 15,-1 5-1-15,5-2 0 16,2 11 1-16,5 2 3 16,6 9-3-16,4-2 1 15,-1 3-2-15,3-4 0 16,-2-3 0-16,-1 0 0 0,-3-7 0 15,-3 0 2 1,-6 1-2-16,1-5 0 0,2 1 0 16,-6-1 1-16,3-1-1 15,0 4 1-15,4 7 0 16,4 5 4-16,2 3-3 16,2 0-2-16,1 2 0 15,-1-3 1-15,-2 1-1 16,1-2 0-16,1 2 0 15,1-2 0-15,2 4 2 16,0 0-2-16,-2 1 0 16,2 0 1-16,-2-2-1 15,2 3 0-15,0 0 1 16,1-1 0-16,-1 0 0 0,0-1-1 16,-2-7 0-16,-1 1 0 15,2 2 2-15,3-3-2 16,1 2 1-16,0 1-1 15,4 1 1-15,-4 0-1 16,6 9 1-16,-3-1-1 16,1 0 2-16,-3-1-1 15,-1-1-1-15,0-1-2 16,1 4 2-16,5 5 0 16,1 2 1-16,2 2 0 15,-3 3-1-15,1-9 0 16,-1 3 0-16,-1-6 1 15,3 0-1-15,2 3-1 16,-4-2 1-16,3 0 1 16,-2 6 1-16,-4-7-2 0,3 0 0 15,-2-3 1-15,3-1 1 16,-1-3-1-16,0-3-1 16,-6 0 0-16,-2-5 0 15,2 3 0-15,-6 1 0 16,4-2 1-16,-1 3 0 15,0 1-1-15,4 1 1 16,2 4 0-16,1 0-1 16,-1 2 0-16,-1-1 0 15,3-1-1-15,1 0 1 0,1-2 0 16,-1 6 0 0,6 3 1-16,1 1-1 0,6 2 0 15,-1 4 0-15,1 1 1 16,3-1 0-16,-4 1-1 15,6 3 0-15,-5-2-1 16,-3 1 2-16,-1 0 0 16,-6-3 0-16,4 0-1 15,-4 2 0-15,4-2 2 16,-1 1 0-16,7-2 0 16,6-2 0-16,1 5-2 15,3-7 3-15,-1-2-3 16,-6 0 0-16,-7 3 0 15,1 2-1-15,-4 9 1 16,1-2-1-16,-1 5 1 0,1 2 0 16,-4-11 0-16,0-2 2 15,-5-9-2-15,-1-11 0 16,-2-4 0-16,2 2 1 16,-6 3 1-16,-1-4-2 15,0 3 4-15,-5-3-2 16,0 1-1-16,0-2 0 15,-2 5 1-15,-6-7-2 16,4 6 0-16,-1-4 0 16,1 0 1-16,2-1 0 15,-1 3-1-15,0-4 0 16,-4-2 0-16,3-3 1 0,-5-5-1 16,0 3 1-16,0-4 0 15,-3 0 0-15,-1-1-1 16,-1-5 0-16,-4 4 1 15,1-8-1-15,-4 1 0 16,0-1 0-16,-3-3-3 16,0 0-7-16,0 0-15 15,0 0-22-15,-3-18-23 16,-20-11-82-16</inkml:trace>
  <inkml:trace contextRef="#ctx0" brushRef="#br0" timeOffset="77391.6723">4571 6284 16 0,'0'-11'45'15,"0"0"-32"-15,0 3-8 0,0-2 4 16,-9 5 2 0,0-1-11-16,-4 5-29 0,4-2-23 15,1 3 37-15</inkml:trace>
  <inkml:trace contextRef="#ctx0" brushRef="#br0" timeOffset="79010.96">4571 6284 93 0,'-79'-33'21'0,"79"33"-14"0,0 0 4 15,0 0 7-15,0 0-8 16,0 0 5-16,0 0 1 15,0 0 1-15,0 0-1 16,0 0 0-16,0 0 1 16,0 0 1-16,6 0-5 15,0 4 4-15,0 2-7 16,1-1-3-16,-1 2-3 16,0 1 1-16,2-1 3 15,2-1-5-15,-1 6 1 16,0-2 2-16,4 1 1 15,-2 0-1-15,-2-1 1 16,1 2 1-16,4 1 1 0,-2 1 2 16,4 4 0-16,-1 0-5 15,-3 1 0-15,0 1 0 16,-2-1 0-16,-2-1-3 16,-2-3-2-16,-3 1 5 15,3 1-2-15,1 2 0 16,-1-2 0-16,3 2-3 15,3-3 1-15,0 5 0 16,0 0-1-16,4 1 1 16,-4 1 3-16,-1 4-1 15,2-1-3-15,-7 0 4 16,5-3-2-16,-4 1-1 0,-1-2-1 16,0 0 0-16,3 3 0 15,-2-3 1-15,2 0-1 16,-1 2 0-16,1-1 0 15,-2 2 2-15,2-2 0 16,0-1-2-16,1 0-1 16,1-3 1-16,-2 0 1 15,1-1-1-15,1-3 0 16,-5-1-1-16,3 0 2 16,-2 2-2-16,2 2 1 15,3 2 1-15,-2 4 0 16,-2-2-1-16,1-2 1 15,0 0-2-15,1-2 1 16,-2-3 0-16,-2-3-1 16,4 3 0-16,-1-5 1 0,0 5-1 15,4-4 2-15,-2 2-1 16,-2 0 2-16,1-2-3 16,1 2 1-16,-2-2-1 15,1 1 0-15,2 2 3 16,-3-2-2-16,3 2-1 15,-3-3 2-15,-3 1-2 16,3-3-1-16,1 1 1 16,-2-1 4-16,-2-1-4 15,0 3 0-15,1-4 1 0,2 4 0 16,0 4-1 0,0-1 0-16,3 0 0 0,0 2 1 15,1 0-1-15,-2-6 0 16,-2 2 0-16,-2-2 1 15,2-2-1-15,0 1 1 16,2 0-1-16,-1 2 1 16,2 3 0-16,-3-4-1 15,6 3 1-15,-3 0 2 16,1-1-2-16,2 6-1 16,-3-7 0-16,3 1 0 15,-6 2 0-15,3-6 0 16,-6 1-1-16,3 0 1 15,-2-6 0-15,-1 5 0 16,0 1 0-16,6 0 0 0,0-2 0 16,-3 4 0-16,3 4 1 15,1-1-1-15,-2-2-1 16,-2 3 1-16,4 2 0 16,-4-5 1-16,3 3-1 15,-3-2 0-15,-3 0 0 16,-3-6 2-16,3 1-1 15,1 1-1-15,-4-5 0 16,3 4-1-16,-1 2 1 16,-2 1 1-16,6 1-1 15,1 3 0-15,-1 0 1 16,0 4-1-16,0-7 0 0,0 0 0 16,0-1-1-16,1-4 1 15,-4 1 0-15,3-1 1 16,-1 3 0-16,-2-1-2 15,4 2 1-15,2 0 0 16,3 3 2-16,-3 1-2 16,0-1 0-16,4-2 0 15,-8 0-1-15,2-2 1 16,-1-2 1-16,0-1-1 16,-1-1 0-16,-1-2-1 15,-1 5 0-15,0-2 1 16,0 3 2-16,4-2-2 15,-2 4 1-15,-2-2-1 0,3 2 1 16,-3-2-1 0,1 2 0-16,-4-2 0 0,0 2 1 15,0-2-1-15,0 2 0 16,3-3 0-16,-3-1 0 16,3 3 0-16,-3-4 0 15,0 2 1-15,0-7-1 16,0 2-2-16,-3-1 2 15,0-2 0-15,0-1-4 16,0 0 0-16,0 0-2 16,0 0-13-16,0-15-25 15,0-25-224-15</inkml:trace>
  <inkml:trace contextRef="#ctx0" brushRef="#br0" timeOffset="81845.9905">6406 9011 38 0,'3'2'29'0,"3"0"-1"15,-3 1 9-15,3 3-10 16,-3 3 10-16,0 1-19 0,0 1-7 16,0 0-1-16,0 0 5 15,3-3-4-15,-3 3 2 16,4 0 3-16,1 0-5 16,1 4-3-16,0-1 1 15,4 4-3-15,1 1-2 16,-1-1-1-16,-1 4-2 15,1-3-1-15,-2-1 1 16,1-2-1-16,1-6 0 16,-1 2-2-16,6 1 2 15,-3 3 0-15,1-1 1 16,-2 5 0-16,2-1 1 0,-1 4-2 16,3-2 3-1,-6-2-1-15,4-5-2 0,-2-3 1 16,-1 4 0-16,-1-8 2 15,-1 4-1-15,-1 0-2 16,-1-1 1-16,0 1-1 16,0 0 4-16,3 0-3 15,-6 2 5-15,6 0-4 16,-2 3 0-16,-1-1 2 16,2-2-3-16,2 2 3 15,-1-2 1-15,1-3-2 16,-2 4 1-16,1 2-3 15,4 1 1-15,-2 6 3 0,2 4 0 16,-4 3 3-16,6 0-2 16,0-4-1-16,1 3-5 15,2-3 1-15,0-4-1 16,3-2 0-16,1 0 0 16,2 2 0-16,3 1 1 15,4 5 11-15,2-1-4 16,0 2-8-16,-3-7 0 15,-2 4 0-15,-1-4 0 16,0 0 0-16,-2 3 2 16,-1-7-2-16,-5 4 0 15,-1-6 0-15,-6-1-1 16,1 0 2-16,-2-1 0 16,2 7-1-16,5-3 0 0,0 4 2 15,6 0 1-15,-2-3-2 16,-2 0-1-16,2 3 2 15,-1-4-1-15,1 4 2 16,-2-1-2-16,-4-1-1 16,5 1 0-16,-6-3 1 15,1 2 0-15,2-3-1 16,-6-5 1-16,3 5-1 16,0-2 0-16,4 0 2 15,2 2-1-15,3-1-1 16,-6 6 0-16,3-3 2 0,-5 3-2 15,-4 0-2 1,3 3 2-16,-3-2 0 0,-2 0-1 16,-2-3 1-16,-2-5 0 15,1-1 0-15,-4 3 0 16,0-7 0-16,0 1 0 16,4 0 0-16,-2 3 0 15,4 4 1-15,4 1-1 16,-2 0 3-16,2 3-3 15,-1 0 0-15,0-8 0 16,-3 4 0-16,1-4 0 16,-1-1 1-16,-1-3-1 15,2 2 0-15,-1 1 1 16,3 2-1-16,0-2 1 0,1-3 0 16,1 2-1-16,-4-2 1 15,2 0-1-15,3 1 1 16,0-3 0-16,1 2 3 15,-1-2 1-15,-6 0-4 16,3 2-1-16,-3-6 1 16,-3 3 1-16,-3-3-2 15,4-1 0-15,-7 2 1 16,3-1 0-16,-3 0-1 16,2-1 0-16,-2-3 0 15,-3 0 0-15,0 0 0 16,0 0-1-16,0 0-4 15,0 0-9-15,-14-4-55 0</inkml:trace>
  <inkml:trace contextRef="#ctx0" brushRef="#br0" timeOffset="82447.2008">8068 7763 19 0,'0'-3'0'0,"0"3"-2"16,0 0 1-16,0 0 1 0,0 0-2 16,0-4 2-16,0-1 2 15,0-1-2-15,3-1 0 16</inkml:trace>
  <inkml:trace contextRef="#ctx0" brushRef="#br0" timeOffset="83420.7717">6591 6083 22 0,'-3'-2'22'0,"3"2"-10"15,0 0 2-15,0 0-11 16,0 0-2-16,0 0 0 16,0 0 0-16,-3 0 8 15,0 0 0-15,-7 7 1 16,1 5 4-16,-5 7-8 15,-2 0 0-15,-2 2 0 0,0-2-3 16,-4 5 4 0,2-1-2-16,-2 1-3 0,4-4-2 15,0 1 0-15,2-5-6 16,2 5-11-16,-2-6-21 16,1-3-50-16</inkml:trace>
  <inkml:trace contextRef="#ctx0" brushRef="#br0" timeOffset="83608.7981">6293 6337 6 0,'-14'10'6'16,"1"0"-6"-16,1 2 0 15,0-3 0-15,3 0-2 16,0 1-8-16</inkml:trace>
  <inkml:trace contextRef="#ctx0" brushRef="#br0" timeOffset="84059.0901">6472 6239 17 0,'-12'12'8'15,"-12"8"0"-15,-6 3 6 16,-1 5-14-16,-2-2-8 16,0-1-1-16,2 3 4 15,1-1-19-15</inkml:trace>
  <inkml:trace contextRef="#ctx0" brushRef="#br0" timeOffset="84516.9826">5235 7501 3 0,'-12'9'11'0,"0"2"1"0,3 3-10 16,0-3-2-16,-1 3-8 15,4-2-12-15</inkml:trace>
  <inkml:trace contextRef="#ctx0" brushRef="#br0" timeOffset="89009.0315">8987 11730 145 0,'0'-11'27'0,"0"4"-16"15,0 7 5-15,0 0 5 16,0 0-4-16,0 0-9 15,0 0 0-15,0 0-4 16,0 0 3-16,0 0-6 0,0 0 3 16,0 0 3-16,0 0-2 15,0 3 2-15,0 0-1 16,0 2-2-16,0-2 2 16,0 5 6-16,3-1 0 15,5 0-6-15,-2 1 1 16,1-1 0-16,-1 0-1 15,3 1 1-15,0 2 0 16,6-2-3-16,-6-1 2 16,4 0 5-16,-1 2-1 15,2 1 2-15,-1 2-2 16,2 5-1-16,3-2-1 0,1 4-3 16,4 3 1-16,-1 0-3 15,2 0 1-15,-3 4-2 16,3-4-1-16,1 2 3 15,5 3 1-15,-2-2 1 16,2 2-3-16,0-5 1 16,-2 0-2-16,2 0 2 15,0-3-2-15,-5 1 0 16,4-1 2-16,-4 3-3 16,2 0 1-16,-1 0 2 15,0 0-4-15,1-3 0 16,-2 2 1-16,-2 1 1 0,2 0-2 15,2 3 2-15,-2-2-1 16,2 6-1 0,-6-3 1-16,0 4-1 0,1-1 0 15,-5-3 1-15,2-4 0 16,-4 3-1-16,6-3 0 16,-2-3 1-16,1 3-1 15,-1 3 1-15,2 2 0 16,3 5 0-16,0 4-1 15,4 1-1-15,-1-3 1 16,-2-1 0-16,-1-5 1 16,-3-1-1-16,-3-2 0 15,-3-3 1-15,1-3-1 16,-2 0 0-16,-1-6 0 16,-1 6 0-16,3-5 0 0,0 8 0 15,1-3 2-15,1 6-2 16,-1 2 0-16,2-1 2 15,0 1-2-15,-3-3 0 16,-2 1 0-16,1-3 1 16,-4-3-1-16,2-1 0 15,-3-6 2-15,-2-2-2 16,4 2 0-16,-5-6-1 16,0-3 1-16,-3-2 0 15,0 2 0-15,-3-3 0 0,7 4-1 16,-7 0 1-1,6-4-1-15,-5 1-2 0,2-1-3 16,1 0-10-16,-4 0-15 16,3-12-40-16,-3-17-93 15</inkml:trace>
  <inkml:trace contextRef="#ctx0" brushRef="#br0" timeOffset="92218.5885">7477 3869 33 0,'0'-1'37'0,"0"-1"4"16,0 1-9-16,5 1 7 16,-2 0 2-16,3 0-14 15,0 0-2-15,1 3-19 16,5 6 0-16,-1 2 2 16,2 1-5-16,-1 1 1 15,6 0 2-15,-3-1-6 16,4 4 4-16,-2-2-3 15,5 4 1-15,-1-2-2 16,-3 0 1-16,-2 0 1 16,2-2-1-16,-6 0 3 15,0 1-3-15,1-4 0 0,-2 4 0 16,2 0-1-16,-1-4 0 16,2 8 1-16,2-2 0 15,-1 2 1-15,0 2-2 16,0-1 0-16,1 2 2 15,-2 0-1-15,2-2 0 16,-1 0-1-16,0 0 0 16,3-2 3-16,-2 3-3 15,1 0 0-15,2-1 0 16,-7-1 0-16,6 1 1 16,-2 0 0-16,2 2-1 15,0 3 0-15,3 0 0 16,-3 0-1-16,4 2 1 15,-5 0 0-15,2 1 1 0,0 2-1 16,4 2 0-16,2 2 1 16,2-2-1-16,3 1 0 15,1 2 0-15,-4-3 0 16,0 4 0-16,-3-3 0 16,0 2 1-16,-2-3 0 15,2-1-1-15,-3-1 0 16,3-1 0-16,1 0 0 15,2 1 0-15,-2-1 0 16,2 2 0-16,0-4 2 16,-3 0-2-16,-2-5-2 15,2-3 2-15,-3 2 0 16,6-3 2-16,3-1-1 0,1 2-1 16,2 0 0-16,-3 4 1 15,-2 10-1-15,-1 0 1 16,-5 2-2-16,-5 0 2 15,2-3-1-15,2-2 0 16,-3-1 1-16,1-7-1 16,2 5 0-16,-3-2 1 15,6 5-1-15,-2-2 4 16,-2 1-2-16,2-2-2 16,-1-3 2-16,0 0 0 15,1 1-1-15,-1 1 3 16,0 0 0-16,-3-1-3 0,1 1-1 15,-6 3 1-15,7-3 0 16,-8 6-1-16,2-3 5 16,2-2-5-16,0-2 2 15,-4-2-1-15,2-4 1 16,-1-5-2-16,-4-2 2 16,1-2-2-16,4 1 0 15,-2-1 0-15,1 2 2 16,4-1-2-16,-1 3 2 15,-1-3-1-15,3 8 0 16,-6-1 1-16,1 2-1 16,-3-3 1-16,3 1 0 15,0-2-2-15,-1 0 3 16,0 0-3-16,0 1 0 0,0 2 1 16,1 4 0-16,-2 3 0 15,-1 4 0-15,2-5-1 16,-3 0-1-16,-2-7 1 15,4 0 0-15,-2-4 0 16,0-2 0-16,1 4 0 16,-1-2 0-16,2 2 1 15,-4 1-1-15,2 0 1 16,0 0-1-16,0-1 3 16,0-3-2-16,0 0-1 15,-3-1 1-15,0-1-1 0,4 3 0 16,-4-2 2-1,5 3-2-15,-1 1 0 0,-4 0 0 16,3 3 0-16,0 0 0 16,0-3 0-16,-3-3 0 15,3-3 0-15,0 2 0 16,1-2-1-16,-4-2 0 16,5 3 1-16,-1 1 0 15,-1 2 0-15,3-1 0 16,0 2 0-16,-3-3 0 15,-3 0 0-15,0-3 0 16,1-1 0-16,2-4-2 16,-4 2 2-16,1-1-4 15,4 2 4-15,-4-4 0 16,-3 1 0-16,3-1-1 0,-3-1 1 16,3 1 0-16,-6-3 0 15,1 3-1-15,-1-3-4 16,0 2-11-16,0 1-18 15,-1 0-207-15</inkml:trace>
  <inkml:trace contextRef="#ctx0" brushRef="#br0" timeOffset="94116.3355">10669 7608 96 0,'4'0'94'0,"-4"0"-94"16,6 0 12-1,3 0 17-15,1 10 4 0,7 1-3 16,5 1-5-16,-2 4 0 15,8-2 2-15,2 7-2 16,6-6-3-16,4 4-5 16,-3 2-4-16,5 1-1 15,1 1 3-15,-1 4-4 16,0 1 0-16,-2 5-5 16,-4 3-2-16,-1 0 1 15,3 3-4-15,-2 1 1 16,-3 1 0-16,4-1 1 0,-3-6-1 15,-4-5-2-15,-4-7 3 16,-4-9-3-16,-3 2 0 16,-5-4 1-16,-4-4 2 15,-1 3-2-15,-3-3 0 16,-3-3 1-16,0 2 1 16,0 1-1-16,-2-1 1 15,-1 2 2-15,5 3 1 16,-5 4 1-16,6 8 2 15,0 8-1-15,0 2 3 16,7-2-9-16,1-2-2 16,-2-4 0-16,4-5 0 15,2-3 1-15,-3 1-1 0,4 4 1 16,1 1 2 0,8 5-3-16,5 3 2 0,7 5 1 15,5 8-2-15,4 3 0 16,-4 2-2-16,1 5 1 15,-1-2 0-15,1 0-1 16,2-4 1-16,-2-2 0 16,2-5 0-16,-2-1 0 15,-7-8 0-15,0-2-1 16,-7-4 2-16,-3 3-1 16,-2-2 1-16,-8 2 0 15,0 4-1-15,1 3 1 0,-1 3 1 16,1 0-2-1,2 1 0-15,2 0-2 0,5 0 4 16,6 0-2-16,4-1 0 16,0 4 0-16,4 1 2 15,-1 0-1-15,-5 4-1 16,3-1 0-16,-1-5 0 16,3 2 2-16,1-1-2 15,-1 1 0-15,0 4 2 16,-2 3-2-16,-5-3 0 15,-3 6-2-15,-2-3 2 16,-4 2 0-16,3-6 0 16,-4-10-1-16,4 0 0 15,4-2 1-15,-4 0 0 16,6 0-1-16,-1 10 1 0,-4-4-1 16,2 6 1-16,3-3 0 15,-2 0 1-15,-4 0-1 16,3-3-1-16,-5-2 1 15,-6-2 0-15,0-3 1 16,-2-5-1-16,-6-7-1 16,4-1-3-16,-2-5 4 15,1 2 0-15,4 0 0 16,-1 0 0-16,5 4 1 16,-3 4-1-16,6-2 2 15,2 3-2-15,6 3 0 16,1 0 0-16,4 3 0 0,2-4 0 15,-4 5 1 1,5-2-1-16,-1 5 1 0,-1-1-1 16,2 1 1-16,-7-1 0 15,0-2-1-15,-8-2 1 16,2-1-2-16,-3-6 1 16,-2 4 0-16,-1 1 0 15,-3-1 0-15,3 5 1 16,-2 2-1-16,-4 1 0 15,3-4 0-15,-1 0 0 16,2-2-1-16,-2-1 1 16,3-3 0-16,-2-2-2 15,3-3 1-15,-5-4 0 0,1 4-1 16,-4-2 2 0,1-1 0-16,-1 1 0 0,-4-5 0 15,1 4 0-15,-9-5-3 16,1 1-2-16,-5-8-6 15,0-4-19-15,-2-3-11 16,-14 0-37-16,-13-22-239 16</inkml:trace>
  <inkml:trace contextRef="#ctx0" brushRef="#br0" timeOffset="95698.5201">6997 3800 169 0,'0'0'38'0,"-3"0"-17"16,-12 0 5-16,-9 4 9 15,2 6-4-15,-8 5-11 16,-6 2 0-16,-1 2-1 0,-9 3-5 16,-4 4-11-16,7 2 1 15,1-1-4-15,5 2 2 16,1 0-2-16,-1 2 0 15,-2 0-1-15,-6 4 1 16,-4 4 1-16,-6 4 1 16,-6 5-1-16,1 6-1 15,-1-1 0-15,0-1 0 16,3-7-1-16,8-5 1 16,1-3 1-16,6-3 1 15,0 1-2-15,4-3-2 16,0 2 2-16,3 3 2 0,3-1-2 15,-4 0 0-15,0 1 1 16,-5-1-1-16,-7 2 0 16,-2-1 0-16,-4 2 0 15,1-5 1-15,9 2 0 16,5-6-1-16,6-1 0 16,4-3-1-16,3-4 1 15,3 3 0-15,0 0-2 16,-1 1 2-16,1-2-2 15,-1-1 1-15,2 0 0 16,-2-1 1-16,-2 1-1 16,2 2 1-16,-2-3 0 15,3 0 1-15,-3 2-1 0,2-3 0 16,-2 2 0 0,0 1 1-16,2-1-1 0,5 2-1 15,-2-2 0-15,6 1-2 16,2-5 1-16,2-2 2 15,-1 0-1-15,-1-2 1 16,4-2 0-16,1 3 0 16,0-6 0-16,0-1-7 15,5-1 1-15,-1-1-1 16,2-2-9-16,0 2 0 16,0-3-6-16,3-2-11 15,0 0-12-15,0-2-26 0,0 0-41 16</inkml:trace>
  <inkml:trace contextRef="#ctx0" brushRef="#br0" timeOffset="96261.6946">4674 5325 75 0,'-6'0'39'16,"-1"0"-34"-16,-1 5 0 0,-1 5 14 16,-1 1-10-16,1 4-1 15,-2 3 7-15,-5 7 6 16,1 5-3-16,-6 7-1 15,-1 8 0-15,-1 6-7 16,1 7 0-16,-5 4-4 16,-1 5 0-16,-2-1-1 15,-3-1-2-15,5-5 0 16,4-2-2-16,6-10 1 16,5-4 2-16,2-6-4 15,5-10 1-15,3-2 2 16,0-7-2-16,3-9 0 0,0-4-1 15,0-4-6-15,0-2-1 16,6 0 3-16,6 0 4 16,3 0 18-16,6 0 4 15,6 0-10-15,4-11-5 16,-1-2-4-16,6-4 3 16,4 1 0-16,-3 0 0 15,2-3-6-15,-3 3 0 16,1-2 0-16,-4 0 0 15,1-3-2-15,-1-2-4 16,3-5-7-16,3-6-5 16,4 1-2-16,2-4-13 15,4 3-67-15</inkml:trace>
  <inkml:trace contextRef="#ctx0" brushRef="#br0" timeOffset="97033.3827">6442 3766 138 0,'9'0'27'15,"6"0"-22"-15,4 0 9 16,11-3 6-16,4-7 4 16,14 0-1-16,9-5-2 15,10 1-5-15,-3-1 1 16,-1 0-2-16,-14 4-1 0,-13 6-6 15,-11 4-8 1,-11 1-1-16,-1 0 1 0,-7 0 0 16,3 0 0-16,1 10 0 15,-2 0 0-15,1 3 0 16,0 1 0-16,1 0 0 16,-1 5-1-16,-1 1 0 15,-1 5 1-15,-7 5 0 16,0 6 1-16,0 3 4 15,-10 2-4-15,-4-2 2 16,-5 1 3-16,-5-2-6 16,0-1 2-16,-6-3-2 15,-3 3-5-15,-2-3-13 0,5-2-32 16,0-5-114-16</inkml:trace>
  <inkml:trace contextRef="#ctx0" brushRef="#br0" timeOffset="98578.3928">4995 3963 30 0,'0'0'41'0,"0"0"-29"16,0 0 9-16,0 0-1 15,0 0-11-15,0 0-5 16,3 0-4-16,0 5 2 0,7 7 6 15,2 5 17-15,4 7-3 16,-2 1 2-16,5 6-8 16,-2-2-5-16,5 1-7 15,-1-3 2-15,0 2-1 16,-2-4-1-16,-1-4 0 16,-6-6 2-16,0-3-2 15,-3-6 1-15,0-4-3 16,-3-2 10-16,0 0-3 15,4 0 1-15,-1-7-1 16,2-10 3-16,2-8 4 16,-1-8-1-16,3-6-5 15,-3-1-5-15,0-6 1 0,-5-1-6 16,2 3 0 0,-4 7 0-16,-2 8 3 0,0 10-3 15,0 8 2-15,-3 5 0 16,0 6-2-16,0 0-4 15,0 0-10-15,0 0 0 16,0 0 5-16,3 7 0 16,7 8 9-16,2 6 2 15,3 4 3-15,6 2-3 16,3 1 6-16,4-3-8 16,2-3 2-16,3-2-2 15,-2-4 3-15,2-1-3 0,-3-5 0 16,1-4 3-1,-4 0-3-15,0-4 5 0,-5-2 2 16,2 0-3-16,0 0 2 16,3-8-2-16,-2-1 2 15,-1-2 0-15,-3 2-4 16,-3-4 5-16,-6-3-2 16,4-7 3-16,-4-4-2 15,0-2-2-15,-3-5 5 16,-6 2-3-16,0-3-4 15,-3 1 3-15,0 0-1 16,0 0-1-16,0 4 2 16,-3 1-4-16,-6 3 3 15,0 6 1-15,0 1 2 16,0 2-1-16,-1 5-6 0,4 2 1 16,0 1-1-16,1 5 0 15,2-2 0-15,0 3 0 16,3 1 0-16,-3 2-2 15,3 0 2-15,0 0-1 16,0 0 0-16,0 0 1 16,0 0 0-16,0 0 0 15,0 0 0-15,0 0 0 16,0 0 0-16,0 0 0 16,0 0 0-16,0 0 0 15,0 0 0-15,0 0 0 16,0 0-3-16,0 0 2 0,0 0 1 15,0 0-2-15,0 0 2 16,0 0-1-16,0 0 1 16,0 0 0-16,0 0 0 15,0 0 0-15,0 0 0 16,0 0 0-16,0 0 0 16,0 0 0-16,0 0-1 15,0 0 1-15,0 0 1 16,0 0 0-16,0 0 0 15,0 0-1-15,0 0 1 16,0 0-2-16,0 0 1 16,0 0 0-16,0 0 1 15,0 0-1-15,0 0-1 0,0 0 1 16,0 0 0 0,0 0-1-16,0 0-4 0,0 0-11 15,0 0-15-15,0 0-29 16,0 0-59-16</inkml:trace>
  <inkml:trace contextRef="#ctx0" brushRef="#br0" timeOffset="99028.6904">6072 3508 76 0,'0'0'9'0,"0"4"-8"16,3 1 8-16,0 5 13 16,4 6-7-16,-1 2-2 15,2 4 10-15,1 2-6 16,1-1 2-16,-1-1-9 0,-3 0-3 16,6-1 5-16,-6-1-4 15,0 1 5-15,0-6-9 16,0 0 2-16,-3-6-5 15,1 0 1-15,-1-6-1 16,-3 1 0-16,0-3-1 16,0-1-4-16,0 0 3 15,0 0-7-15,0 0-7 16,0 0-34-16</inkml:trace>
  <inkml:trace contextRef="#ctx0" brushRef="#br0" timeOffset="99372.7617">6257 3273 89 0,'0'0'6'0,"3"0"-2"16,-3 0-4-16,3 2 10 16,4 12 11-16,1 5-10 15,1 6 14-15,4 1-6 16,-4 3-5-16,3-1 1 16,-3-2-9-16,3 0 1 0,-6-2-5 15,7-2 0-15,-4-4 2 16,-1-2-4-16,-2-4 0 15,-3 1 0-15,-3-1-4 16,0 3-17-16,0-5 1 16,0-1-38-16</inkml:trace>
  <inkml:trace contextRef="#ctx0" brushRef="#br0" timeOffset="99724.4877">6266 3215 134 0,'0'-3'84'15,"0"3"-84"-15,0 0 0 16,0 0-2-16,18 0 2 16,7-3 2-16,8 1 4 15,6 2-3-15,4 0 3 16,-6 2 2-16,-4 14-4 15,-3 3 2-15,-8 0 0 16,-2 1-1-16,-1 1 1 16,-10 1-2-16,2-2 9 15,-7-1-3-15,-4 0-2 16,0 6 1-16,0-2 2 16,-10 3 1-16,-4-2 0 0,1-5-10 15,4-3-2-15,1-7-8 16,2-4-5-16,3-5-5 15,3 0-36-15,0-7-103 16</inkml:trace>
  <inkml:trace contextRef="#ctx0" brushRef="#br0" timeOffset="99959.2262">6676 3101 169 0,'12'-14'30'0,"9"-5"-26"16,12-2 10-16,4-2 14 16,9-1-4-16,4 1-6 15,2-2-2-15,3 3 5 16,-10 3-8-16,-2 5-10 16,-16 5-3-16,-3 5-2 15,-11 4-10-15,-7 0-19 16,-6 0-69-16,-6 18-14 15</inkml:trace>
  <inkml:trace contextRef="#ctx0" brushRef="#br0" timeOffset="100161.3581">6961 3110 44 0,'18'32'49'15,"0"-2"-18"-15,-2 5-16 16,-2 2-2-16,-1-5 4 16,-4 0-14-16,0-3-3 15,-4-1-4-15,2-9-8 16,-4-1-20-16,3-9-11 16</inkml:trace>
  <inkml:trace contextRef="#ctx0" brushRef="#br0" timeOffset="100692.06">7237 2980 1 0,'0'0'2'0,"6"0"9"16,-1 0 11-16,-2 0 9 15,4 0-6-15,-4 0 2 16,3 0-3-16,-3 0-8 16,0 1 0-16,0 14-3 15,3 4 2-15,4 5 4 0,1 3-8 16,-2 2-1-16,7-3-2 16,-2-2-3-16,-1-4-5 15,-4-3 0-15,4-6-1 16,-7-2-1-16,-1-6-2 15,-2-1-5-15,-3-2 2 16,0 0 2-16,0 0 5 16,0 0 5-16,0-9-5 15,0-9 1-15,-3-1-1 16,0 0 6-16,-2 4 3 16,5 7 4-16,0-4 12 15,0 3-18-15,0-4-6 16,0 0 1-16,14 0 0 0,2-5 0 15,7 1 0-15,2-1 1 16,5 0 0-16,4 1 3 16,-1 1 5-16,-6 5-9 15,-8 3-2-15,-7 4-1 16,-4 1-4-16,-4 3-4 16,-1 0-7-16,-3 0-23 15,0 0-46-15,0 0-88 16</inkml:trace>
  <inkml:trace contextRef="#ctx0" brushRef="#br0" timeOffset="100940.1894">7604 2820 63 0,'0'-3'56'16,"0"3"-43"-16,0 0 2 16,0 0 27-16,0 0-21 15,0 7-2-15,0 8 12 16,6 6-14-16,2 5 0 15,5 3 0-15,-1 7-4 16,1-1-6-16,1 3-1 16,-2 1 2-16,-2-5-7 15,2-4-1-15,-4-8 0 16,-1-3-1-16,2-4-2 16,-6-5 1-16,-3 2-11 15,0-1-10-15,0 0-97 0</inkml:trace>
  <inkml:trace contextRef="#ctx0" brushRef="#br0" timeOffset="107349.0334">6157 8878 67 0,'0'-3'6'0,"-6"-1"6"0,0 0-7 15,0 4 9 1,5 0 5-16,1 0 5 0,0-1 6 16,0 1-2-16,0 0 0 15,0 0-4-15,-2 0-6 16,2 0-8-16,-3 0-5 16,3 0 2-16,0 0-3 15,0 0-4-15,0 0-2 16,0 0-19-16,0 5-12 15,0 11 5-15,0-2-53 16</inkml:trace>
  <inkml:trace contextRef="#ctx0" brushRef="#br0" timeOffset="108646.0975">6157 8878 94 0,'-30'80'7'15,"30"-80"0"-15,0-3-2 16,0 3-4-16,0 0-1 15,0-1-7-15,0 1 7 0,0 0 1 16,0 0 5 0,0 0 7-16,0 0 6 0,0 0 7 15,0 0 1-15,0 0-10 16,0 0 2-16,0 0-1 16,0 0-7-16,0 0 1 15,0 0 3-15,0 0-1 16,0 0-2-16,-3 0 1 15,0 1-1-15,-3 17-1 16,-4 5-1-16,1 2-4 16,-6 8 0-16,0 0-2 15,-1 1-2-15,-1 2 3 16,-2 7 0-16,2 1-2 16,-2 4-1-16,1 2 2 15,-3-1-3-15,5-4-1 0,2-1 0 16,-5 4 0-16,1 2 1 15,0 4 0-15,-4 3 0 16,4 1-1-16,-3 2 0 16,3-1 1-16,0-1 1 15,2-6-1-15,-1 3 0 16,-2-5 0-16,1-5-1 16,0 0 1-16,-1-1-1 15,4-3 5-15,-3 5-5 16,3-2 1-16,2-3-1 15,-1-1 1-15,2-3 0 16,-1 4-1-16,-4 6 0 0,-2 4 1 16,-8 4-1-16,2-3 0 15,-2-1 3-15,0 0-3 16,0-2 2-16,3-3 0 16,-1 2 0-16,4 1-2 15,0-2 0-15,-1 7 1 16,1 2-1-16,-3 6 0 15,-3 0 1-15,-1 1-1 16,-2-4 1-16,0-3 1 16,5-6 0-16,-2-2-1 15,0-4-1-15,2-3 0 16,2-1 3-16,-2-3-3 16,6-4 0-16,-1 3 5 0,2 0-5 15,-4 1 1 1,4 4 1-16,-6 6 3 0,-1-3-3 15,1 1 1-15,1-5-2 16,1-3 3-16,0-3 0 16,5-5 2-16,4-4-4 15,1 5 0-15,0 3 0 16,0 3-2-16,3 5 0 16,-4-1-2-16,2 4 2 15,-1 3 0-15,-1-6 2 16,1 0-1-16,0-5 0 15,-3 1-1-15,3-8 2 0,-1 1-2 16,-1-5 1 0,1 0-1-16,4-2 0 0,-3 2 0 15,-3 4 0-15,3-3 0 16,-1 4 1-16,-1-4-1 16,-2-2 0-16,1 3 0 15,2-5 0-15,-1 0 0 16,-2 0 1-16,4-3-2 15,-2-1 1-15,1 0 0 16,1 0 0-16,2 2 0 16,-1-3 0-16,2 5 0 15,-1 0 1-15,-1 1-2 16,-1-1 0-16,2 0 1 16,4-7 0-16,-3-5 0 15,3 2 0-15,3-5 0 0,-1-1-3 16,1-1 2-16,1-2-1 15,-1 0 1-15,3-3-2 16,0 5-3-16,0-5-3 16,0 0-14-16,0-5-30 15,10-28-19-15,10-21-29 16</inkml:trace>
  <inkml:trace contextRef="#ctx0" brushRef="#br0" timeOffset="109365.9565">6157 9008 20 0,'-6'0'76'0,"-3"0"-48"15,0 0-15-15,3 0 13 16,-3 0 9-16,2 0-2 15,-2 0-7-15,-2 0 4 16,-5 9-5-16,1 4-7 16,-9 8-8-16,-1 4 3 15,-5 5-5-15,-6 6-2 16,-3 0-1-16,-1 2 2 16,0 2 1-16,4-2 4 15,3 1-10-15,8 1-2 0,1-6-1 16,3-1-3-16,6-7-5 15,3-12-6-15,6-3-12 16,6-7-48-16,0-4-38 16</inkml:trace>
  <inkml:trace contextRef="#ctx0" brushRef="#br0" timeOffset="109563.0895">6094 9021 94 0,'0'26'17'15,"0"-1"4"-15,5-2-3 16,4 5-13-16,7-1-5 16,-1 0-2-16,3 1-8 15,-3 1-28-15</inkml:trace>
  <inkml:trace contextRef="#ctx0" brushRef="#br1" timeOffset="113552.4057">6069 8930 104 0,'9'-15'32'16,"-9"1"-12"-16,3 2 25 15,1 8-6-15,-4 1 4 16,0 3-2-16,0 0-4 15,0 0-7-15,0 0-9 16,0 0-3-16,-7 0-8 16,-8 14-9-16,-6 1 1 15,-4 12 0-15,-5 6 0 16,-3 7-2-16,-4 3 2 16,-2 6 1-16,-4-2-2 0,-2 3 1 15,3-1-2 1,-4 0 3-16,10-2-2 0,6-10 0 15,5-9 2-15,10-6-3 16,6-6-1-16,3-6-4 16,3-6 2-16,0 0-7 15,3-4-13-15,0 0-15 16,3 0-14-16,18-19 2 16,7-18-26-16,8-11-110 15</inkml:trace>
  <inkml:trace contextRef="#ctx0" brushRef="#br1" timeOffset="113823.7842">6151 8871 189 0,'3'3'13'15,"3"11"-13"-15,3 2 12 16,6 3-2-16,3 2 6 15,1-3-6-15,5 4-3 16,1 0 3-16,-2 0-5 16,-1 0 1-16,-1-2-1 15,-6-3-1-15,3 0-1 16,-6-4-3-16,-6-6 0 16,1 2-8-16,-7-6-6 15,0 0-4-15,0 1-24 0,0-4-155 16</inkml:trace>
  <inkml:trace contextRef="#ctx0" brushRef="#br1" timeOffset="114908.2451">6169 8962 188 0,'-6'8'15'0,"3"4"-11"0,-3 5 3 16,3 5 4-16,-3 5 6 15,-3 4-3-15,0 6 8 16,0-3-1-16,-1 5-4 16,-1-5 1-16,-1 7-7 15,-4 0-1-15,4 3 0 16,-6 2-2-16,3-1-1 15,-4-1 1-15,1-3 3 16,3 6-5-16,-4-2 1 16,-1 5-3-16,-1 5-1 15,-1 4 3-15,-2 0 0 16,3 1-2-16,2-7-2 16,2-5 2-16,4 1-4 15,-5-2 0-15,3-3 0 0,0 3 0 16,-4-7 2-16,-2 4-2 15,-3 4 0-15,0-3 3 16,-1 2-2-16,-2 0 1 16,-3 2-1-16,-1 2 2 15,1 2 0-15,-6 1-3 16,6-1 2-16,-4-4-1 16,4-5-1-16,5-4 1 15,-2-2-1-15,6-1 2 16,-3 3-1-16,5 4-1 15,-5 6 0-15,3 2 0 16,0 8 1-16,-4-6 0 16,5 1 0-16,-2-3-1 0,6-8-1 15,-1-5 1-15,1-1 0 16,5-2 0-16,-5 2 1 16,4-2-1-16,-2 4 0 15,-2-1-1-15,4-1 0 16,-4-1 1-16,2 0 0 15,-2-5 0-15,-1 5 1 16,1 1 0-16,1 2-2 16,2 4 1-16,-1 0-2 15,1-4 2-15,1-6 1 0,3-2-1 16,-3-3 1 0,0-3-2-16,-1-1 2 15,2 5-1-15,-4 3 0 0,-1 1 0 16,-2 4 1-16,-3 0-1 15,-1 3 0-15,-2-1 0 16,6 0 1-16,-3-4-1 16,2-2 0-16,2-1-1 15,-2 1 2-15,4-2 0 16,-3 1-1-16,6-3 0 16,-4 0-1-16,7-5 1 15,-6 3 0-15,6-5 1 16,-3 3 1-16,2-4-2 15,-1 0 0-15,2-7-1 16,3 2 2-16,-4-1-1 0,4-1 0 16,-2-2 0-16,2 1 0 15,-4-1-1-15,4-2 1 16,0 3 1-16,-2 5-1 16,-2 3-2-16,1 7-3 15,0 0 4-15,-4 0 1 16,5 1-3-16,-1-8 1 15,3-3 2-15,-1-8 0 16,4-2-1-16,3-3 1 16,0-6-3-16,0 0-6 15,0 3-6-15,0-3-18 16,0 4-24-16,0-4-59 0</inkml:trace>
  <inkml:trace contextRef="#ctx0" brushRef="#br1" timeOffset="116552.547">4349 13135 134 0,'0'-2'49'0,"0"-3"-43"15,0 1 19-15,0-3 5 16,3 1-4-16,7-3 2 16,-1-2-8-16,3 4 4 15,3-7-3-15,0-1-1 16,6 0-4-16,1-3 4 15,8-3-10-15,-2-6-1 16,8 0 2-16,0-9-4 16,1 4-5-16,1-5 6 15,-4 4-7-15,0 1 0 16,-3 1 5-16,2-4-5 16,3-6 3-16,6-11 0 15,7-2 1-15,6-13-4 0,6 0-1 16,2-2 1-16,1 4 1 15,-1 6-3-15,-2 4 1 16,0 4 0-16,2-5 1 16,-5 0 2-16,-1-5-1 15,4 2-2-15,-1 0 1 16,1 0-1-16,6-3 0 16,3 0 0-16,-3-1 1 15,-4 5-2-15,-5 7 1 16,-10 2 0-16,-5 9-2 0,-4 0 2 15,0 7 1 1,1-5-1-16,-1 2 0 0,-2 1 1 16,6-7 0-16,-1-6-1 15,3-3 0-15,1 0 0 16,6-4 5-16,4 3-1 16,2 1-3-16,-3 4 0 15,-3-2-1-15,-4 8 1 16,-5 2-2-16,-4 5-2 15,0 1 1-15,4-4 2 16,-1 2 3-16,7-3-2 16,-4-4-1-16,7 0 1 15,-1-5 2-15,1-4 4 16,3-2-4-16,-3-1 0 16,1 1 1-16,-4 3-4 0,-6 4 1 15,0 1 1-15,-1 3 0 16,0-6-1-16,1 1 4 15,-1 0-1-15,4-5-4 16,2 1 5-16,7-4-2 16,2 1 3-16,4 1 1 15,-3-1-6-15,0 2 0 16,-5 5 2-16,-1-2-2 16,-3 8 3-16,2 1-2 15,1 0-2-15,3-5 1 16,-1-2 3-16,0-1-2 15,1-3-2-15,-6 4 3 0,-1 3-2 16,-5-1 1 0,2-2-2-16,0 3 0 0,4 0 0 15,0 0 1-15,-4 0-3 16,-3 0 4-16,-5 3-2 16,-3 7 0-16,-4 0 0 15,3 0 2-15,-2 2-2 16,5-2 0-16,-3 4 0 15,0-2 0-15,-2 1 0 16,2-4 0-16,-3-3-3 16,1-1 3-16,-1-2 1 15,-5 1-1-15,2 7 2 16,-4 3-2-16,2 1 0 16,2-2-3-16,1 2 4 0,2 1-1 15,0 1 0-15,1-2-1 16,2 4 1-16,0-5 0 15,1 1-1-15,3 1 0 16,-4 0 0-16,0 0-1 16,-5 3-1-16,-5 3 3 15,-1 0 0-15,-1 3 0 16,-3-3 1-16,-2 3-2 16,5 0 1-16,-6 1 0 15,-1 0-3-15,2 2 1 16,-4-1 0-16,4 3 2 15,2-5 0-15,-6 5-4 16,0 3 3-16,-4 2 0 0,-1 3 1 16,-4 5-1-16,-3 1 1 15,0 0-3-15,0 0 2 16,0 0 1-16,0-3 0 16,3 2 0-16,0-1-3 15,-3-2 0-15,3 0 0 16,-3 4 2-16,0 0 0 15,0 0-1-15,0 0-10 16,-6 0 12-16,-12 0-1 16,0 0 1-16,-4 7 0 15,-2 1 1-15,-3 3-1 16,0 4 0-16,-7 3-1 0,-2 4 0 16,-5 3 0-16,3 6 0 15,-2-3 1-15,1 2 0 16,3-4 0-16,3-4 2 15,5-4-1-15,1 1 0 16,-1-1-2-16,1-1 1 16,2 1-1-16,5-6-3 15,4 2-9-15,5-6-15 16,2-2-10-16,9-6-24 16,0 0-36-16,6-9-171 15</inkml:trace>
  <inkml:trace contextRef="#ctx0" brushRef="#br1" timeOffset="116815.0899">9942 7572 119 0,'3'0'152'16,"0"0"-151"-16,6 0 9 15,3 7 18-15,3 11 2 16,4 4 3-16,-2 8-13 15,2 2 0-15,2-1-2 16,-6 0-9-16,1 3 1 16,-2 0-3-16,-1-1-2 15,-4-1-3-15,0 1 0 16,0-7-2-16,0-8-4 16,-3 0-3-16,-3-9-14 15,0-2-36-15,0-7-71 0</inkml:trace>
  <inkml:trace contextRef="#ctx0" brushRef="#br1" timeOffset="117459.1204">10257 5815 244 0,'-6'-19'38'16,"3"5"-18"-16,3 6 8 16,0 5 15-16,0 1-9 15,0 2-18-15,0 0-1 16,0 0-5-16,0 0 0 16,0 0-5-16,3 15-2 15,12 5 11-15,9 7-3 16,7 6-2-16,5 4 0 15,4 4-4-15,-1 5 3 0,3 1-6 16,-4 3 0-16,4-1 1 16,-6-5-2-16,-3-1 0 15,-4-9-1-15,-3-5-1 16,-2-7 0-16,-6-3-3 16,-2-6 1-16,-2-2-10 15,-1-3-4-15,-7-1-26 16,-3-2-54-16,0-5-96 15</inkml:trace>
  <inkml:trace contextRef="#ctx0" brushRef="#br1" timeOffset="117715.0804">10746 5847 175 0,'-22'0'114'0,"-1"17"-101"16,-2 10-3-16,-5 13 20 16,-5 7-5-16,-1 7-6 15,0 0-4-15,0-1 0 16,4-4-6-16,6 0-5 16,2-9-4-16,9-2 0 15,-1-6-7-15,10-6-8 16,6-4-20-16,0-6-49 15,6-10-108-15</inkml:trace>
  <inkml:trace contextRef="#ctx0" brushRef="#br1" timeOffset="118006.9961">11003 6306 248 0,'3'0'69'0,"-3"0"-69"15,3 0 8 1,1 0 7-16,6 0-10 0,10 0 0 16,4-1 8-16,9-1-3 15,4-1 6-15,2-3 2 16,-3 2-6-16,-2-2-4 15,-7 3-6-15,-8-1-2 16,-5 3-11-16,-11-2-8 16,-3 3-38-16,0-2-130 15</inkml:trace>
  <inkml:trace contextRef="#ctx0" brushRef="#br1" timeOffset="118187.2417">11152 6071 137 0,'-6'0'143'16,"3"0"-140"-16,3 3-1 0,0 20 16 15,0 14 16-15,-3 7-17 16,3 7-17-16,0 4 0 16,-3 5-12-16,0-4-24 15,-1-3-81-15</inkml:trace>
  <inkml:trace contextRef="#ctx0" brushRef="#br1" timeOffset="118800.2912">10192 5413 225 0,'0'0'6'0,"0"0"-6"16,0 0 16-16,0 4-16 15,3-1 4-15,10 3 35 16,6 0-5-16,8 2-5 15,1-1-4-15,11-3-1 16,4-2-1-16,8-2-10 16,5 0-3-16,6 0-3 15,-10 0-7-15,-7-3-2 16,-15-4-8-16,-14 7-22 16,-10 0-49-16,-6-1-161 15</inkml:trace>
  <inkml:trace contextRef="#ctx0" brushRef="#br1" timeOffset="118975.147">10639 5203 112 0,'0'0'186'16,"10"0"-181"-16,14 5-5 15,4 14 5-15,8 9-4 16,3 10-1-16,0 9-17 15,-6 4-38-15,-5 8-96 16</inkml:trace>
  <inkml:trace contextRef="#ctx0" brushRef="#br1" timeOffset="119957.027">5878 7501 181 0,'-6'-13'62'0,"-3"4"-41"16,3-1-18-16,6 10 10 15,0 0-10-15,0 0-1 0,0 0 18 16,0 0-2 0,3 0-6-16,6 0-5 0,9 8 5 15,6 6 2-15,7 8 5 16,2 6-10-16,3 3-1 15,0-1 0-15,-2 4-4 16,3 0-1-16,-7 0 0 16,1 0 4-16,-1-3-6 15,-7-1-1-15,-1-5 0 16,-6-2-4-16,-5-1-2 16,-2-3 5-16,1-1-6 15,-7-5-4-15,0-1-7 16,-3-1-20-16,0-7-63 15</inkml:trace>
  <inkml:trace contextRef="#ctx0" brushRef="#br1" timeOffset="120248.27">6293 7430 215 0,'-3'0'49'0,"0"0"-48"16,-3 0 3-16,1 5 10 15,-5 11-6-15,-2 2 5 16,-3 12-1-16,-3 0 7 0,-1 5-4 16,-4 3-2-16,1 1-4 15,-2 1-1-15,2 0-5 16,4-1-3-16,0-3 0 15,3-1-3-15,2-8-5 16,5-5-7-16,2-4-20 16,6-2-78-16</inkml:trace>
  <inkml:trace contextRef="#ctx0" brushRef="#br1" timeOffset="120557.3987">6420 7888 17 0,'0'0'201'0,"4"0"-199"16,5 0-2-16,3 3 3 15,7 0-2-15,2 0 0 16,5-2 1-16,-1-1-1 16,2 0 0-16,-2 0 1 15,-4 0-2-15,-3 0 0 16,-2-3-3-16,-8-5-7 16,-2-3-9-16,-6 1-42 0,0-6-64 15</inkml:trace>
  <inkml:trace contextRef="#ctx0" brushRef="#br1" timeOffset="121229.9685">5738 7380 107 0,'-3'0'70'16,"0"0"-56"-16,0-2 0 15,1 0 15-15,1-1-7 16,-1 3-4-16,2-3-11 16,0 3 7-16,0 0 6 15,0 0-13-15,0 0-7 16,0 0 0-16,0 0-6 16,3-3 6-16,18-5 6 15,9-3-2-15,7-3 3 16,5-5-3-16,4 0 0 15,-1 1-1-15,-2 3-2 0,-4 3 1 16,-6 2-2-16,0-1 2 16,-8 8-1-16,2-4-1 15,-6 6 0-15,0-6 0 16,-2 2 0-16,1-1 0 16,-4 0 0-16,-1-2-1 15,-2 3 1-15,1 1-2 16,-8 1-3-16,1-1-3 15,-4 1-9-15,-3 3-33 16,0 0-92-16</inkml:trace>
  <inkml:trace contextRef="#ctx0" brushRef="#br1" timeOffset="121479.7678">6102 6886 202 0,'0'0'8'15,"0"0"-8"-15,0 0 0 16,0 0-2-16,3 0-16 16,10 14 18-16,10 10 22 15,2 3-6-15,2 6-9 16,4 7-1-16,-1 2-6 0,0 2-1 15,1 0-19 1,-4 3-28-16</inkml:trace>
  <inkml:trace contextRef="#ctx0" brushRef="#br1" timeOffset="125467.7488">6209 8791 106 0,'0'0'71'0,"0"0"-59"16,0 0-5-16,0 0 7 15,0 0 3-15,0 0-10 16,0 0-3-16,0 0-2 0,0 0 2 16,0-4 2-16,-4-1-2 15,4-5 6-15,0 3-9 16,-3-1 2-16,3 1-3 16,-3 2 3-16,-3 2 0 15,3 0-1-15,1 0 2 16,-2 2-1-16,-1-3 2 15,2 1-3-15,-1-2 5 16,1 0-1-16,0 3 3 16,0-5 4-16,3 4 3 15,-3-2-8-15,3 0-2 16,0 1 2-16,0-1-7 0,0 2 2 16,0 2-2-16,0 1 0 15,0 0 1-15,0 0 2 16,0 0 2-16,0 0 1 15,0 0 1-15,0 0-3 16,0 0 1-16,0 0-2 16,0 0 1-16,0 0-1 15,0 0 1-15,0 0-1 16,0 0 2-16,0 0-2 16,0-4 3-16,9-1 0 15,1-1-2-15,1 0-1 16,-2 3-2-16,1-1 1 15,-1 1 3-15,-3-1-4 0,-1 2 1 16,-2-1 0 0,0 3 1-16,-3 0-3 0,0 0 1 15,0 0 1-15,4 0-2 16,2-3 3-16,3 3-1 16,3-4 1-16,6 0 1 15,7-4-2-15,-1 1 1 16,7-3-1-16,-1 1 1 15,3-2 0-15,-2-1-2 16,-1 0 3-16,3 2-1 16,3-2-2-16,1 1-1 15,2-4 0-15,7 0 1 0,2-3 0 16,4 0 2 0,5-3-3-16,-8 2 0 0,-1 1 1 15,1 1-2-15,-7 3-1 16,0 4 1-16,1-5 0 15,-3 5 0-15,3-3 1 16,-1-5-1-16,3 4 2 16,-2-4-2-16,-1-1 2 15,0 0-2-15,-2 1 0 16,-4-3 2-16,-2 2 0 16,2 5-1-16,-3 0-1 15,0 1 0-15,-2-1 0 16,-1 3 3-16,0-1-3 15,1-2 0-15,-1 2 0 16,3 1 1-16,-2-2-1 0,2 1 1 16,1 4 0-16,2-6 0 15,-2 7 0-15,5-5 0 16,-6 2-1-16,0 0 1 16,-2 1-1-16,-4 1-2 15,-2-2 2-15,2 6 0 16,3-4 0-16,-2-2-1 15,2 5 1-15,3-4 1 16,1 1-1-16,2 1 0 16,0-4 1-16,-3 5-1 15,-2-3 0-15,-1 2-2 16,0 1 2-16,-2-3 1 0,-4 5 0 16,1-3-1-16,-5 0 0 15,-1-1-1-15,0 2 1 16,1-2 1-16,2 3 0 15,-1-1-1-15,3-2 0 16,0-2-1-16,-2 3 1 16,5-2 2-16,-2 0-2 15,1-3 0-15,1 2 1 16,-2 1-1-16,-1-1 2 16,-2 1-2-16,-5 2 0 15,2-2 1-15,-4 3-1 16,3 0 0-16,0 2 0 15,1-3 1-15,2-1 0 0,-3 2 0 16,6 0 2 0,1 0-3-16,2-2 0 0,0 1 0 15,1 1 0-15,2 0 2 16,-3-4-2-16,0 4 0 16,-4-1 0-16,3-2 1 15,-6 5-1-15,2-3 0 16,-3 2 0-16,2-2 0 15,-3 1-1-15,3 3 1 16,-3-1 0-16,-2-4 0 16,1 5 0-16,-1-4 0 15,5-1 1-15,-3 0-1 16,5-1 1-16,3 1-1 16,-7 0 0-16,4 4 0 0,-4-3 0 15,-2 4-1-15,-1-2 1 16,-1 1-1-16,3-2 2 15,1 2-1-15,-2-1 0 16,2 0 0-16,-1-1 0 16,0 0 0-16,-3 3 0 15,1-1 0-15,-5 1 0 16,2 1-1-16,-4-2 1 16,3 1 0-16,0 0 0 15,-3 2 0-15,0-3 0 16,4 3 0-16,-2-3 1 15,5 0-2-15,-1 1 1 16,0-2 0-16,-3 1 0 0,0-2 1 16,1 4-1-16,-2 0 0 15,-1-3 0-15,-1 5 0 16,3-3 0-16,-1 2-1 16,2-1 1-16,-1-2 0 15,1 4 1-15,-2-4-1 16,2 1 0-16,-1-2 0 15,-3 2 0-15,3-1 0 16,-3 1 0-16,-3 2-1 16,0 1 2-16,1-3-1 15,-7 3 0-15,3-1-1 16,-3 1 1-16,0 0-1 0,0-2-6 16,0 2-1-16,0 0-5 15,0 0-4-15,-7 0-18 16,-5 0-7-16,-8 0-32 15,7-6-76-15</inkml:trace>
  <inkml:trace contextRef="#ctx0" brushRef="#br1" timeOffset="125940.5093">9957 7193 215 0,'0'-3'36'15,"0"3"-33"-15,0 0 0 16,12 0 18-16,3 0 3 16,7 0-7-16,2 0 1 15,0 0-2-15,6 0 2 16,-3 0-2-16,1 0-2 15,-4 5-2-15,-5 5-2 16,1 4-1-16,-4-3-1 16,-4 7-3-16,3-3-1 15,-6-4 2-15,0 4-2 16,-3-8 1-16,1 4-1 16,-4-1 1-16,0-3 0 0,-3-2-2 15,0 7 0-15,0-2 1 16,0 9-1-16,-3 2-1 15,-13 2 2-15,1 7-4 16,-3-5 0-16,-4 3 0 16,2-4 1-16,1-3-1 15,-1-6 0-15,4 1 0 16,1-9-1-16,2-1-3 16,-1 2-5-16,1-5-22 15,1 2-59-15,-6-3-200 16</inkml:trace>
  <inkml:trace contextRef="#ctx0" brushRef="#br1" timeOffset="131019.3796">8198 7942 117 0,'0'-1'0'15,"0"1"2"-15,0 0-2 16,0 0 2-16,3 0 7 0,4 9 2 16,4 6 6-16,4 7 7 15,4 7 1-15,5 8-9 16,4 7 11-16,5 7-10 16,3 7-2-16,9 0-3 15,-2 2 0-15,5 3-6 16,-2 3 2-16,2 3 0 15,-2 2 4-15,6 4-3 16,-4-1 2-16,7 8 0 16,5-2-2-16,1 2 0 15,6 1-1-15,5-6 2 16,7 7-4-16,6 0 0 0,0 8-2 16,0-3 2-16,-3-2-5 15,-4-5-1-15,3-12 2 16,6-12 1-16,-2-10 0 15,-1-11-1-15,1-8 3 16,0-8-2-16,-1 1 6 16,2-5-8-16,2-7 4 15,6 0-1-15,4-10-3 16,7 0 4-16,4-11-4 16,-4-17 0-16,2-7-1 15,-6-4 5-15,-4-2-2 16,-6 0 0-16,-3 0-2 15,-7 6 0-15,-1 1 0 16,-2 7 1-16,1-1-2 0,-2 6 4 16,1 0-2-16,-6 4-2 15,-5 4 0-15,-11-1 0 16,-4 3 0-16,-8 1-1 16,-7 1 2-16,-7-1 0 15,-8 8-1-15,1-6 0 16,-8-1-1-16,3 3 1 15,-6-4 0-15,-5 11-1 16,-1-3 0-16,-6 2-1 16,0-2-6-16,0-6-12 15,0 3-91-15,-19-1-142 16</inkml:trace>
  <inkml:trace contextRef="#ctx0" brushRef="#br1" timeOffset="131327.0304">11847 9267 287 0,'-3'0'39'0,"3"0"-39"16,3 0-13-16,24 0 13 16,9 0 9-16,12 11 1 15,4-3 3-15,3 7-4 16,0 2 5-16,-7-2 3 15,-2 4 1-15,-13 3-8 16,-6 3 0-16,-9 2-2 0,-9 2 2 16,-5 7-3-16,-4 7 2 15,0 5 0-15,-13 9 0 16,-11 1-6-16,0 1-3 16,-3-2 0-16,-1-2-4 15,-2-7-11-15,0-2-27 16,2-13-98-16</inkml:trace>
  <inkml:trace contextRef="#ctx0" brushRef="#br1" timeOffset="131910.7813">13094 9213 207 0,'-4'-19'124'0,"1"11"-107"16,0 8-13-16,3 0-3 15,6 4 11-15,21 25 8 16,9 12-1-16,10 15-4 16,2 12-2-16,7 5 0 0,3 1 0 15,-3-5-2-15,-1-2 3 16,0 0-5-16,-5-5-3 15,-7-4-3-15,-5-9-1 16,-4-8-2-16,-9-10-1 16,-5-11-6-16,-10-9-7 15,-6-8-12-15,-3-3-27 16,0-19-11-16,0-22-130 16</inkml:trace>
  <inkml:trace contextRef="#ctx0" brushRef="#br1" timeOffset="132145.0035">13721 9260 221 0,'-7'-3'88'16,"1"3"-60"-16,-5 0-10 15,-2 6 6-15,-5 14-2 16,-6 5-3-16,-1 12-5 16,-2 6-3-16,2 9 0 15,-4 10-2-15,-5 5 3 16,-1 6-8-16,3 1 1 15,2-2-5-15,3-6 1 16,9-8-2-16,5-10-6 16,10-11-16-16,3-11-15 15,0-9-61-15,10-11-196 16</inkml:trace>
  <inkml:trace contextRef="#ctx0" brushRef="#br1" timeOffset="132407.0852">13945 9969 24 0,'0'0'372'16,"3"0"-372"-16,6 0 4 15,4 0 3-15,10 0 9 16,14-9-1-16,0-2 0 15,5 6-8-15,1-1-4 16,-4 3-2-16,0 0-2 16,-6-2-2-16,-7-2-3 0,-6-3-8 15,-14-2-15-15,-6-2-77 16,0-2-100-16</inkml:trace>
  <inkml:trace contextRef="#ctx0" brushRef="#br1" timeOffset="132588.011">14185 9685 222 0,'0'0'75'0,"0"8"-73"16,0 21 16-16,0 12 17 15,0 14-15-15,0 4-3 0,0 2-1 16,0 2-2 0,-4-5-7-16,1-5-7 0,0-10-3 15,0-9-9-15,-3-8-8 16,-4-13-26-16,-1-4-114 15</inkml:trace>
  <inkml:trace contextRef="#ctx0" brushRef="#br1" timeOffset="133013.3077">13068 8849 166 0,'-3'-4'84'0,"3"-3"-58"15,0 3-18-15,3-3 28 16,10 1-4-16,2-6-16 16,9 2-1-16,1-3-6 0,2 4 1 15,6 1 6 1,2 0-5-16,10 7-2 0,14-2-1 16,10-1 2-16,8 4-6 15,2 0 2-15,-5 0 1 16,-3 0-6-16,-13 7-2 15,-6-6-2-15,-7-1-2 16,-12 0-3-16,-8 0-9 16,-7-8-36-16,-12-10-70 15,-6-5-129-15</inkml:trace>
  <inkml:trace contextRef="#ctx0" brushRef="#br1" timeOffset="133193.1563">13694 8470 326 0,'0'0'2'16,"3"4"17"-16,21 21-19 15,1 7 20-15,12 7-7 16,4 9-9-16,1 2-4 16,4 0-9-16,2 4-9 15,1 1-29-15,0 3-97 16</inkml:trace>
  <inkml:trace contextRef="#ctx0" brushRef="#br1" timeOffset="133501.1093">14480 9637 383 0,'0'0'5'16,"20"-5"10"-16,5-7-11 15,11 2 14-15,0 0-9 0,6 1 0 16,4 8-3-1,-4-3-3-15,4 4-3 0,-7 0-6 16,1 0-17-16,-3 0-50 16,-1 4-140-16</inkml:trace>
  <inkml:trace contextRef="#ctx0" brushRef="#br1" timeOffset="133941.951">15292 9298 311 0,'-4'-12'31'0,"4"12"-21"16,0 0-9-16,0 0 1 16,13 22 13-16,11 6 8 15,1 10 1-15,11 3-7 16,6-1 1-16,7 0-3 0,6-7 5 15,3 0-5 1,4-3-8-16,-7 2-4 0,-3 6-3 16,-6 1 0-16,-1 5 0 15,-6 1-2-15,-9-1-3 16,-5-9-4-16,-13-9-12 16,-6-14-28-16,-5-9-23 15,-1-3-13-15,0-22-88 16</inkml:trace>
  <inkml:trace contextRef="#ctx0" brushRef="#br1" timeOffset="134177.421">15873 9256 222 0,'-22'29'32'15,"2"11"1"-15,-6 8 0 16,3 4 2-16,-3 2-4 15,-6 2-9-15,3 3-1 16,-4-3-9-16,0 2 0 16,-3-3-5-16,4 0-7 15,0-5 0-15,1-5-4 16,10-5-11-16,-2-7-14 16,9-7-29-16,8-7-81 15</inkml:trace>
  <inkml:trace contextRef="#ctx0" brushRef="#br1" timeOffset="134446.9949">16217 10119 368 0,'9'6'4'0,"4"-1"2"16,7 1 13-16,0-1-3 16,9 2-3-16,4 0-2 15,1-5 1-15,6-2-6 16,2 0-1-16,0 0-5 0,-6-9-4 16,-6-2-12-16,-8 4-19 15,-6-4-25-15,1-4-64 16</inkml:trace>
  <inkml:trace contextRef="#ctx0" brushRef="#br1" timeOffset="134970.9151">15162 8867 183 0,'0'4'68'16,"0"3"-64"-16,16 3 10 15,13-1 19-15,4-2 0 16,9 0 0-16,13-3 2 16,10-4 1-16,16 0-6 15,7 0-1-15,-1-4-7 16,-2-6-7-16,-11-2-6 16,-5 1-8-16,-11 4-1 15,-6 1-8-15,-4 1-4 16,-9 1-11-16,-3 4-17 0,-6 0-41 15,-5 0-52-15</inkml:trace>
  <inkml:trace contextRef="#ctx0" brushRef="#br1" timeOffset="135391.7272">15859 8632 325 0,'0'0'77'16,"0"0"-74"-16,14 0 0 15,12 5 18-15,12 10 0 16,8 3-3-16,6-1-1 0,0 5-2 15,5-3-4-15,3 0-9 16,-5-1-2-16,-3 0-10 16,-7 4-24-16,-6 0-71 15,-6-4-192-15</inkml:trace>
  <inkml:trace contextRef="#ctx0" brushRef="#br1" timeOffset="144429.183">6142 8614 26 0,'-3'0'10'0,"3"0"10"16,-1 0 3-16,1 0 5 0,-2 0 1 16,2 0 3-16,0 0 10 15,0 0-5-15,0 0-6 16,0 0-1-16,0 0-10 15,0 0-4-15,0 0-1 16,0 0-1-16,0 0 0 16,0 0-2-16,0 0 1 15,0 0 2-15,0 0-5 16,0 0-1-16,0 0-2 16,0 0-2-16,0 0 1 15,0 0-2-15,0-3 3 16,9-9-3-16,0 0 2 0,6-5 1 15,1 2-6-15,1-3 6 16,-1 0-6-16,1-2 5 16,-1 0-4-16,-1 1-1 15,0 5 1-15,0-1 0 16,-2 0-1-16,4 1-1 16,2-1 2-16,-3-3-1 15,4-1-1-15,-1 3 3 16,-1-4-2-16,3 1 1 15,1-1-1-15,-2-1-1 16,5-1 1-16,-1 4-1 16,3-4 0-16,1 4 2 15,2-3-1-15,0-1 0 16,-2-1-1-16,5 1 1 16,0-1-1-16,1-2 3 0,2-1-3 15,-3 0 2-15,0 3-2 16,-5 1 2-16,-4 5-2 15,-2 2 0-15,-2 1 0 16,-4 3-2-16,-4-1 2 16,6 2-1-16,0-5 0 15,9 1 1-15,4-5 1 16,2-3-1-16,7 3 0 16,-4-2-1-16,-2 1 1 15,-1 2 0-15,-6 1 0 0,-2 2-1 16,-5 3 1-1,-1-1 0-15,0 1-2 0,-2-3 2 16,2 2 0-16,1-3 2 16,2-2-2-16,2-1 2 15,1 1-2-15,-5 0 0 16,2 0 1-16,0 5-1 16,-5 0 1-16,-1 1 0 15,1 1-1-15,-1-2 1 16,-1 1-1-16,3 0 0 15,1-4 0-15,1 0 1 16,-1 0-4-16,3-1 6 16,-2-1-3-16,2-4 0 15,2-1 1-15,-3 5 0 16,-3 1 0-16,1 1-1 0,1 0 0 16,-4 4 1-16,-1-4-1 15,0 5 0-15,0 0 2 16,1 0-2-16,-1 0-1 15,0-1 1-15,0 1-1 16,-2 1 0-16,-2 5-3 16,-5 0 4-16,0 3 0 15,-3 0 0-15,1 0 0 16,-4 2 0-16,3-2 0 16,-3 1 1-16,0 1 0 15,0-3-1-15,0 3 0 16,0 0-3-16,0 0-9 0,0 0 11 15,0 0-2-15,0 0 1 16,0 0 0-16,0 0 2 16,0 0-2-16,0 0-2 15,0 0-3-15,-10 0-7 16,-5 4-22-16,-3 9-31 16,-7 4-56-16,-4 1-136 15</inkml:trace>
  <inkml:trace contextRef="#ctx0" brushRef="#br1" timeOffset="145140.8617">7673 7143 76 0,'0'-4'82'0,"-3"4"-68"16,3 0-2-16,0 0 18 16,0 0-3-16,0 0-13 15,0 0-4-15,0-3 0 16,0 3-1-16,3-4 5 16,6 0 6-16,7-1-4 15,-5-4-3-15,5 3 3 0,-4-1 1 16,1 2 2-1,-5 1-10-15,1 0 1 0,1 2-5 16,-1-1 1-16,0-1-4 16,6-2 4-16,3-1 1 15,0-1-3-15,3 1-4 16,6-5 4-16,7 2-2 16,3-3 3-16,2-3 1 15,0-1-3-15,4-4 2 16,-4 8-1-16,-5-3-4 15,-4 7 1-15,-3 2-1 16,-6 4 0-16,1-3-1 16,-4 5 0-16,0-2-1 15,-3-1 2-15,-6 4 0 0,-3 0-1 16,-3 0-2-16,-3 0 2 16,4 0 1-16,-4 0-1 15,0 0-1-15,3 0 2 16,-3 0-1-16,0 0 1 15,0 0 0-15,0 8 1 16,0 8 0-16,0 0 0 16,-7 3-1-16,1 2 0 15,0-1 0-15,0 1 0 16,1-3 0-16,-5 1 0 16,4 6 1-16,-6-2 0 15,2 1-1-15,-4 0 0 16,2-6 3-16,-1 0-3 0,4-1 0 15,-2-4-4-15,1 1-2 16,1-3-8-16,-4 2-16 16,4 0-26-16,-5 1-40 15,4 1-76-15</inkml:trace>
  <inkml:trace contextRef="#ctx0" brushRef="#br1" timeOffset="151132.4791">10166 7271 108 0,'0'-19'76'15,"9"6"-62"-15,-2 0 8 0,-4-1 16 16,0 3-7-1,-3 3-12-15,0-2-8 0,0 2 8 16,0-2 0-16,0-1 1 16,0-2-1-16,0 0-6 15,-6-1 1-15,-1-3-3 16,-2-1-5-16,0 0 2 16,-6-4 2-16,3 4-1 15,0-3-2-15,-1-2 0 16,-4-3-5-16,4 2 1 15,-6-3 1-15,5-3-2 16,-5 1 5-16,2-3-5 16,1-1 0-16,-2 0 4 15,0 3-3-15,0 0-1 0,-2 6 4 16,0-3-4-16,-1-2 2 16,0 3-4-16,-1-4 0 15,2 2 0-15,1-1 0 16,1 3 3-16,3 1-1 15,-1-2 1-15,2 2-1 16,2 2 2-16,-1-3-4 16,1 4 2-16,-3 0-2 15,3 4 2-15,-4-3-1 16,-1 3-1-16,1-1 0 16,-2 2 0-16,0 1-1 15,3 0 1-15,-6 3 0 16,2-2 2-16,-3 2 0 0,2 1-2 15,1-4 1-15,-1 4 1 16,1-1-2-16,1 1 0 16,3 1 0-16,3 3 3 15,2 0-1-15,2 2-2 16,-1-1 0-16,-1-1 1 16,4 3 1-16,-3-4-2 15,3 5 0-15,1 1 2 16,-2 2-2-16,4-1 0 15,3-1 0-15,-3 1 0 16,3-3-2-16,-3 0 2 16,0 1 2-16,-3-3-2 0,3 2 0 15,0 2 0 1,-1 0 0-16,1 3 0 0,0-1 0 16,3-2 0-16,-3 3 0 15,3-1 1-15,-5-1-1 16,5 1 0-16,0 1 0 15,-3-3-1-15,3 3 1 16,0 0 1-16,0 0-1 16,-3 0 0-16,3 0 0 15,0 0 0-15,-3 0-1 16,3 0-1-16,-7 0 2 16,-2 0 0-16,-6 0-1 15,-3 4-1-15,-4 9 2 0,2 3 0 16,-5 2-1-1,1 3 0-15,2 0 0 0,-1-1 1 16,1 2-1-16,1 0 1 16,-4-1-1-16,-1 2 0 15,-7 2 1-15,-2 4 0 16,-4-2 0-16,-3 3 0 16,-4-1-1-16,1-1 2 15,-1-2-2-15,1 2 0 16,-1-4 1-16,4 1 2 15,0 2-2-15,-4-1-2 16,1 3 2-16,2 0 0 0,-2 0 0 16,-1 1 0-1,1-1 0-15,-1 0 0 0,-8 4 0 16,-4 0 0-16,-5 4-2 16,-4 2 2-16,6 2 0 15,6-3 0-15,4 5 0 16,3-2-1-16,-1 1-3 15,3-3 2-15,-2 0 1 16,2-2 1-16,-2 1 0 16,-4 1 1-16,-3 5-2 15,-6 3 2-15,-8 4-2 16,-1-5 2-16,4-2-1 16,11-7 1-16,9-4-1 15,7-4-1-15,3 0 1 16,5 1-1-16,-2-1 0 0,-3 0 1 15,3 4 0-15,-5 1 1 16,5-2-1-16,-6 2 0 16,3-1 0-16,2-1 0 15,1-2 0-15,3-3-1 16,2-5 1-16,4 1-2 16,2 0 2-16,2-1-1 15,-2 3 0-15,-5 3-1 16,0-1 2-16,-7 7-1 15,-2 3 1-15,-3 2-1 16,-4-1-2-16,4-5 3 16,2-4 0-16,4 1 0 0,3-8-2 15,5 1-1-15,4-7 2 16,9-3 1-16,3-7 0 16,2-3-2-16,7-1 2 15,0-2-3-15,0 0-1 16,0 0-2-16,0 0-4 15,19-8 0-15,8-14 10 16,10-7 3-16,12-12-2 16,8-8-1-16,4-8 2 15,6-6-2-15,5-7 1 16,4 0 0-16,8-3 5 16,8 4-4-16,4 3-1 15,2-5 0-15,2-2 0 16,0 0 0-16,7-1 3 15,4-7-4-15,2-3 3 0,-2 1-2 16,-1 2 1-16,-7 1-1 16,3 1 3-16,-3 7-3 15,-3-3 0-15,-6 6 1 16,-6 11-2-16,-6 7 0 16,-2 6 2-16,-5-2 0 15,4 2-2-15,-9 0 0 16,-1 1 0-16,-8 4 0 15,-6 6 0-15,-7 2 1 16,-8 8-1-16,-4 2 1 16,-9 3 2-16,-2 4-2 0,-10 7-1 15,-4 1 0-15,-1 2 0 16,-1 1-1-16,0-1-1 16,3 0-1-16,0-1 0 15,4 0 2-15,-1 1 0 16,-4 1 0-16,-4 0-1 15,-4 4 0-15,-3 0 0 16,0 0 1-16,0 0 0 16,0 0-1-16,0 0 2 15,0 0 0-15,-10 0 2 16,-4 3-1-16,-2 4-1 16,-5 4 0-16,-6 3 0 15,-9 3 0-15,-4 8 0 16,-11 3-3-16,-4 4 3 0,-6 3 0 15,-2 5 0 1,-4 6-1-16,-9 3 0 0,-3 3 0 16,-12 7 0-16,-5 7 1 15,-11 13 4-15,1 1-4 16,2-3-1-16,7-1 1 16,16-8 2-16,5-1-2 15,6-3-1-15,4 1 0 16,2-6 0-16,-6 3 1 15,0-2 0-15,-15 2 0 16,-9 7-1-16,-15 1 1 16,-15 4 0-16,-10 4 3 0,4-2-3 15,3 5 0 1,11-4-1-16,16 1 1 0,15-7 0 16,10-8 0-16,14-8-1 15,12-7 1-15,10-7 0 16,9-5 0-16,5-7 0 15,8-11-1-15,7-6 1 16,7-9 0-16,3-3-2 16,0 0-5-16,6-3-2 15,21-21 8-15,16-17-1 16,21-18 2-16,14-15 2 16,16-14 3-16,10-11-1 15,14 3 0-15,10-3 1 0,8-1 0 16,12-2 0-16,4 0-3 15,3-4-1-15,-1-5 4 16,-2-4-5-16,-6 0 0 16,9-4 2-16,2 3-1 15,7 4 1-15,2 6-2 16,-7 11 0-16,-12 10-1 16,-13 5 0-16,-15 5 1 15,-22 10 0-15,-13 7 0 16,-19 14 2-16,-15 10-2 15,-10 9 3-15,-13 11-3 16,-5 3 2-16,-11 3-2 16,-4 7 0-16,-4-2 0 15,-3 3-2-15,0 0 2 0,0 0-1 16,0 0-4-16,0 0 0 16,-19 0 5-16,-17 15 0 15,-13 12-1-15,-14 7-1 16,-10 7 0-16,-9 8 2 15,-15 6-3-15,-11 10 3 16,-17 8 0-16,-15 5 0 16,-11 18 1-16,-23 10-3 15,2 14 2-15,-10 8-5 16,3 6 3-16,3-2-3 16,-5-4 4-16,2-3 1 15,-1-9 1-15,14-7 4 16,7-4-5-16,20-7-2 0,18-8 1 15,18-9-1-15,21-16 2 16,22-20 0-16,23-20 1 16,19-14 0-16,18-11-2 15,0 0-9-15,39-22-3 16,19-25 13-16,27-19 4 16,17-19-4-16,17-11 0 15,24-2 2-15,17-10 3 16,14-9 0-16,16-5-1 15,1-8-3-15,7-10 1 16,5-8-2-16,6-2 4 16,6 4-4-16,-5 9 0 0,-13 13-4 15,-18 14 3-15,-22 13 1 16,-17 13 1-16,-13 12 0 16,-18 10 0-16,-15 13 2 15,-25 14-3-15,-24 13 0 16,-19 10-1-16,-17 9 1 15,-9 3-7-15,0 0 7 16,-28 18 0-16,-17 14-1 16,-21 18 2-16,-16 2-1 15,-8 8 0-15,-11 9-2 16,-15 8 0-16,-14 11-1 16,-25 9-1-16,-15 8 4 15,-21 16 0-15,-12 7 3 0,3 5-4 16,3 7 1-1,8-6-2-15,8-4 1 0,5-5 1 16,9-8-3-16,12-9 3 16,19-10 0-16,24-14 0 15,21-7-2-15,21-8-1 16,15-14 3-16,16-17-1 16,12-12 0-16,15-19 1 15,12-7 0-15,0 0-19 16,27-25 9-16,18-19 9 15,22-19 0-15,24-10 1 16,22-16 3-16,25-6 1 16,24-14 0-16,16-10-4 15,14-10 4-15,5-6-4 0,6 0 4 16,-3-2-2-16,-6 6-2 16,-2 13-1-16,-23 11 0 15,-20 19-2-15,-19 12 2 16,-21 8 1-16,-15 7-3 15,-15 15 3-15,-12 7-1 16,-13 7 0-16,-18 10 1 16,-14 11 2-16,-13 8 2 15,-9 3-4-15,0 0 7 16,-9 0 1-16,-16 0-6 16,-8 9-2-16,-6 7 0 15,-3 5 0-15,2-4-2 16,6-2 0-16,7-3 0 0,9-4-2 15,3-5 0-15,6 3-9 16,6-4-10-16,3 1-29 16,0 4-36-16,0 1-57 15</inkml:trace>
  <inkml:trace contextRef="#ctx0" brushRef="#br1" timeOffset="154081.4303">5047 7363 41 0,'-6'0'13'0,"1"0"-6"16,0 0 7-16,0 0 11 16,2 0 3-16,3 0-1 15,0 0 4-15,0 0-10 16,0 0-11-16,0 0-4 16,0 0-1-16,0 0-4 15,0 0-1-15,0 0-4 16,0 0-5-16,0 0 9 15,13 0 13-15,10-4 13 16,7-14 16-16,13-16-13 0,8-6-16 16,10-7 9-1,6-5-6-15,6 2-4 0,2 2-5 16,-1 3-1-16,-11 4-6 16,-5 6 0-16,-7-3 0 15,1 0 0-15,0 2 2 16,1 1-1-16,-1 0-2 15,-3 0 0-15,-1 2 1 16,-2 2 0-16,-9 0 0 16,-7 6-1-16,-6 2 1 15,-9 7 0-15,1 2-1 16,-8 6 1-16,-2 2-5 16,-3 2-3-16,-3 2-2 15,0 2-9-15,0-2-12 16,0 2-53-16,-8 0-91 0</inkml:trace>
  <inkml:trace contextRef="#ctx0" brushRef="#br1" timeOffset="154523.004">5869 6618 168 0,'0'0'0'0,"0"0"-27"0,9 0 27 15,9 0 27 1,12-8-9-16,10-7 0 0,5-7 0 16,7-2 2-16,0-3-6 15,-7 5 1-15,-9 4-11 16,-2 7-4-16,-10 0-1 15,-5 7-2-15,-5 1 3 16,-8 0-6-16,-3 3 5 16,-3 0-1-16,0 0 2 15,0 0 2-15,0 0 11 16,0 0-9-16,0 0 2 16,-3 0 1-16,-9 14 3 15,-3 4-5-15,-3 4-3 0,-3 4 2 16,-7 2-4-1,1 3 1-15,-3 1-1 0,-1 1 0 16,5-4-1-16,1 1-5 16,1 2-4-16,5-1-7 15,-1-2-18-15,1 0-61 16</inkml:trace>
  <inkml:trace contextRef="#ctx0" brushRef="#br1" timeOffset="156242.2141">5368 5813 9 0,'-3'0'33'0,"3"0"-8"16,-5 0-4-16,4-3 9 16,-2 3-10-16,3-1 7 15,-2-1 3-15,2 2-4 16,0 0 0-16,0 0-3 15,-1 0-5-15,1 0-7 16,0 0-4-16,0 0-2 16,0 0-5-16,0 0 0 0,0 9-3 15,0 13 3 1,6 15 2-16,6 8 4 0,7 6-4 16,5-7 2-16,1 0-4 15,-2-9 0-15,2-10 4 16,-4-6-4-16,-6-9 5 15,-2-4-2-15,-7-4 1 16,-1-2 0-16,-2 0 1 16,0 0 3-16,7-17 6 15,5-16 2-15,0-10-10 16,-3-10-4-16,0-4-1 16,-2-1 1-16,-5 5-2 15,-1 7-2-15,-2 12 2 0,-2 14 3 16,0 10-3-1,0 7 0-15,0 3-3 0,0 0-5 16,3 1-6-16,0 21-9 16,7 13 23-16,2 7 6 15,6 4-6-15,3 0 4 16,1-2-3-16,-1-5 0 16,3-2-2-16,0-11 2 15,0-8-1-15,-5-7 2 16,2-8 2-16,-3-3 2 15,-3 0 0-15,1-2 1 16,-5-12-1-16,2-6-2 16,-4-11 4-16,-3-8-4 15,2-7-1-15,-4-3-2 0,-4 0-1 16,0 7 0-16,0 1 1 16,-3 5 3-16,-6 7-4 15,-3 2-4-15,2 1 4 16,4 8-4-16,-2-3-4 15,-1 1-12-15,-1-1-19 16,-2 7-47-16,0 1-122 16</inkml:trace>
  <inkml:trace contextRef="#ctx0" brushRef="#br1" timeOffset="156623.0375">5371 5432 60 0,'-3'0'61'15,"3"0"-54"-15,0-1-7 16,0 1-2-16,0 0 1 15,0 0 1-15,3 0 24 16,13-1 10-16,8-1-7 16,4 0-2-16,5 1-12 0,6-3 1 15,0 4-12 1,4-4 4-16,0-2 2 0,-1-1-1 16,-2-2-3-16,-4 0-2 15,-3-3-1-15,-3 2-1 16,-5-2 0-16,2 2-3 15,-12 1-3-15,1 2-3 16,-8-4-14-16,-4 4-6 16,1-4-23-16</inkml:trace>
  <inkml:trace contextRef="#ctx0" brushRef="#br1" timeOffset="156863.4083">5863 5052 45 0,'0'0'29'16,"0"0"-20"-16,0 0-4 15,0 0-3-15,0 0 10 16,9 13 5-16,9 6-6 16,3 2 3-16,1 2 1 15,5 2-1-15,-3 1-5 16,3-3-6-16,-2 2-3 15,-4 0-2-15,-3-2-11 16,-2-2-7-16,-5-4-19 16</inkml:trace>
  <inkml:trace contextRef="#ctx0" brushRef="#br1" timeOffset="157230.6506">6466 5221 86 0,'-30'39'13'16,"3"5"-8"-16,2 4 15 15,-2 1 2-15,6 4-5 16,0 13 1-16,-1 4-4 0,2 7-1 15,-2 7 4-15,-5 5 0 16,-4 10-1-16,-5-2 0 16,3-3-5-16,3-10-1 15,2-7-6-15,4-8 0 16,2-2-1-16,4-13-1 16,-3-6 3-16,9-14-5 15,3-5 0-15,2-11 0 16,2-6-3-16,5-7-6 15,0-5-28-15,0 0-94 16,15-13 9-16</inkml:trace>
  <inkml:trace contextRef="#ctx0" brushRef="#br1" timeOffset="157515.8582">6373 5749 80 0,'-6'0'78'16,"0"11"-78"-16,-1 10 0 16,7 4 5-16,0 1-3 15,0 4 1-15,0 3 8 16,0 0-6-16,0 3 5 15,0-2-3-15,0-4-4 0,3-3-2 16,1-4-1-16,-1-4-3 16,0 0-5-16,-1-5-15 15,1-3-7-15</inkml:trace>
  <inkml:trace contextRef="#ctx0" brushRef="#br1" timeOffset="158152.3554">6536 5703 171 0,'0'0'47'16,"0"0"-47"-16,0 0-20 15,0 2 14-15,0 17 6 16,3 9 4-16,4 7-1 15,-1 3 8-15,-1 1-3 16,1-4-4-16,0-2 3 16,-3-8-2-16,4-6-1 15,-4-4-4-15,0-8 2 16,-3-4-2-16,3-1 0 16,-3-2 1-16,6 0 7 15,-1-12 8-15,5-14-3 16,-1-11-13-16,3-5 5 0,-2-6-4 15,1-2-1 1,-2 9 4-16,-3 8-3 0,-2 11 0 16,-1 11-1-16,0 9 0 15,-3 2 0-15,0 0-9 16,3 2-22-16,6 17 21 16,6 6 10-16,3 5 2 15,3 3 1-15,4-1-1 16,-5-1 2-16,2-3-1 15,0-1-2-15,-5-6-1 16,2-6 3-16,-1-4-3 16,-3-8 6-16,1-3 1 0,-2 0 3 15,-2-9-2-15,1-10 5 16,-4-7-5-16,-3-5 2 16,-4-5 1-16,-2-6-7 15,0 4-1-15,0 4 0 16,0 9 1-16,0 8-2 15,0 4 8-15,-2 7-8 16,1 5 2-16,1-2-4 16,0 3-8-16,0-3-3 15,0-2-10-15,0 2-35 16,0-7-90-16</inkml:trace>
  <inkml:trace contextRef="#ctx0" brushRef="#br1" timeOffset="158528.9873">6439 5498 104 0,'0'0'20'16,"0"0"-20"-16,0 0 1 15,6 0 0-15,12 0 5 0,7-3 3 16,11-4 3-16,9-2 3 16,7-1-1-16,6-5 2 15,3 4 3-15,-7-2-9 16,-6 1-6-16,-11 3-2 15,-7 1-1-15,-3 2-1 16,-8 0 0-16,-5 3-3 16,-8-1 3-16,1 4-6 15,-7-2-4-15,0 1-20 16,0-1-17-16</inkml:trace>
  <inkml:trace contextRef="#ctx0" brushRef="#br1" timeOffset="158925.0172">6842 5253 104 0,'0'0'21'0,"0"0"-20"16,0 0-1-16,0 0 4 15,9 0-2-15,1 0-2 16,4 0 1-16,-4 7 2 16,2-2 2-16,-3-1-1 0,-3 1-2 15,-2-1 4-15,-1 0-4 16,-3-4-1-16,0 0 3 16,0 0 1-16,3 0-4 15,-3 0 5-15,0 0 5 16,0 0 1-16,0 0-3 15,0 0-3-15,0 0-4 16,0 3 2-16,0-3 2 16,0 0 1-16,0 0-3 15,0 0-2-15,0 0-2 16,0 0-4-16,0 1-3 16,0 2-19-16,0 4-115 15</inkml:trace>
  <inkml:trace contextRef="#ctx0" brushRef="#br1" timeOffset="159352.8361">7312 5437 165 0,'-6'0'21'0,"6"0"-21"15,-3 2 0-15,0 13 6 16,3 7-4-16,-3 6 3 15,3 7 6-15,0 3-1 16,0 0-3-16,0-5 1 16,0 0 5-16,0-3-5 15,0-3-6-15,6-2 5 16,-3 0-2-16,-3 3-1 16,3-2-3-16,0-4 0 15,-3-2-1-15,0-3-2 0,0-1-8 16,0-1-5-16,0-5-1 15,0-3-34-15,0-7-47 16</inkml:trace>
  <inkml:trace contextRef="#ctx0" brushRef="#br1" timeOffset="159615.4222">7458 5401 157 0,'0'0'1'0,"0"5"1"0,0 10-2 15,0 12 5 1,0 4-5-16,0 5 3 0,0 4 4 16,0-1 0-16,0 5 1 15,0-8 7-15,0-3-4 16,0-7-6-16,0 0-4 15,0-8-1-15,0 1-6 16,0-5-15-16,0-2-24 16</inkml:trace>
  <inkml:trace contextRef="#ctx0" brushRef="#br2" timeOffset="169664.2518">6136 8482 56 0,'-12'-11'37'0,"-1"-2"-31"15,4 1-3-15,1 4-3 16,2 1-8-16,6 6 6 15,0-2 2-15,0 3 7 16,0 0 13-16,0-1 5 16,0 1 21-16,0 0-11 15,0 0-9-15,0 0-8 16,0 0-6-16,0 0-4 16,0 0 5-16,0 0-2 0,0-6 6 15,0-8 0 1,14-10 3-16,14-18 2 0,14-12-1 15,10-11-6-15,8-1-6 16,4-3-4-16,5 2 2 16,11-3-4-16,11-4 2 15,17-9 0-15,5-5-2 16,8-4 0-16,4-4-2 16,-1-2 3-16,3-1 0 15,-2 3-3-15,-1-3 3 16,-3 0 1-16,9 3-4 15,4-2 2-15,2 6 1 16,4 3 0-16,-9 12-1 16,-7 3-3-16,-12 3 0 15,-12 3-2-15,-9 10 2 0,-12-1 0 16,-6 4 0-16,-6 1 1 16,-1 3-1-16,-2 1 0 15,-1 3 1-15,-2 0 0 16,-6 9 1-16,-9 4-2 15,-4 5 0-15,-9 4 0 16,-5 3-1-16,2 2 1 16,-3 3 0-16,-9 6 0 15,-8 6-2-15,-4 0-1 16,-6 5-2-16,0 0 4 16,0 0-5-16,0 0 1 15,0 0 5-15,-6 5 0 0,-22 12 6 16,-21 15-4-16,-17 7 0 15,-22 10-1-15,-15 11 0 16,-12 9-1-16,-10 13 0 16,-8 2 0-16,-10 7 1 15,-14 5 0-15,-4 7-1 16,-15 11 0-16,6 7 4 16,12 4-3-16,6 1-1 15,16 2 1-15,3-4 0 16,-4 2-1-16,4-8 0 15,3-7 0-15,9-15 1 16,11-13 0-16,13-12-1 16,18-8 0-16,12-12 0 0,19-7 0 15,8-8-1 1,7-2 1-16,5-10 0 0,8-7-2 16,7-7 2-16,7-6-1 15,6-1-1-15,-3-3-4 16,3 0 2-16,0 0-1 15,6-8 0-15,22-18 5 16,15-10 1-16,13-12 0 16,21-9 0-16,17-10 0 15,21-10 3-15,24-18-4 16,13-16 0-16,18-14 0 16,12-14 0-16,-4-8 2 0,17-11 0 15,2 8 0 1,9 4 1-16,0 6-3 0,-14 12-1 15,-7 3 1-15,-16 6 0 16,-3 3 3-16,-13 13-3 16,-23 15 1-16,-27 26-1 15,-36 21 0-15,-31 19-1 16,-19 18 1-16,-17 4-2 16,0 0 4-16,-32 20-4 15,-28 16 2-15,-20 14 0 16,-25 14 0-16,-14 9 2 15,-11 11-1-15,-13 8-1 16,-9 11-3-16,-23 10 3 16,-13 9 0-16,-18 17 2 15,-4 8-2-15,4 10 0 0,6 0 0 16,15-5 0-16,3-8 0 16,9-6 0-16,6-10 1 15,16-13 0-15,29-9 1 16,22-10-2-16,27-13-1 15,19-16 0-15,14-16-1 16,14-14 0-16,10-19 0 16,7-7 1-16,6-11-5 15,3 0-3-15,0 0 1 16,3-11 4-16,25-22 4 16,20-18 2-16,15-19 1 15,25-13-3-15,19-9 2 0,20-5 1 16,18-6-1-16,10-7-2 15,6-6 0-15,3-6 0 16,-4-2 2-16,5-4-1 16,10-3 0-16,10 1 1 15,0 8-2-15,-9 9-1 16,-24 20 0-16,-28 19 1 16,-30 16 0-16,-36 22 1 15,-28 16-1-15,-18 10 1 16,-12 10 5-16,0 0 6 15,-25 0-10-15,-20 11-2 16,-24 24-2-16,-19 12 2 16,-19 11 0-16,-14 8 1 0,-18 15-1 15,-22 18-1 1,-12 18 1-16,-6 13 0 0,-3 9-2 16,9-1 1-16,-3-4 1 15,7-6 1-15,2-4-1 16,12-10 2-16,19-4 1 15,17-7-3-15,26-14 0 16,23-14-2-16,18-19 2 16,19-18-1-16,14-16-3 15,11-13 1-15,7-8-3 16,1-1-5-16,3 0 1 16,22-19 10-16,20-17 2 15,13-23 0-15,18-18 2 16,24-11-2-16,21-9-1 0,28-11 0 15,23-10-1-15,13-14 1 16,9-15 0-16,4-3 0 16,11-4 0-16,-3-4 2 15,6 18-3-15,-5 8 0 16,-22 13 0-16,-16 14 0 16,-26 9 0-16,-16 15 0 15,-20 12 1-15,-29 19 0 16,-23 19 1-16,-28 17-2 15,-24 9 2-15,-3 5 8 16,-39 9-10-16,-31 26 0 16,-19 16-2-16,-25 15 0 15,-10 10 1-15,-16 8 1 0,-21 11 0 16,-15 16 0-16,-21 19 0 16,-12 14 2-16,2 14-2 15,-1 10-1-15,7-10 0 16,4 0-1-16,0-14 2 15,19-10 4-15,26-12-4 16,31-25 0-16,35-18 0 16,29-21 0-16,23-23-1 15,16-14 0-15,9-17-2 16,9-4 0-16,0 0-7 16,9-15 5-16,31-20 5 15,18-26 3-15,26-22-3 0,31-13 3 16,28-17 0-1,29-12-2-15,16-11-1 0,13-11 0 16,3-4 0-16,14-10 0 16,6-1 1-16,6 12 2 15,-12 16-3-15,-23 12-1 16,-26 21 0-16,-26 6 1 16,-21 18 1-16,-24 12 1 15,-24 23-2-15,-28 16 0 16,-31 19-1-16,-15 7 1 15,-48 19-2-15,-32 26 0 16,-31 21-3-16,-26 17 5 16,-15 13-1-16,-23 10 1 0,-23 19 1 15,-20 20 0-15,-6 11 2 16,0 16-2-16,4-6-1 16,18-8-3-16,4-11 3 15,17-11 0-15,19-11 3 16,26-4-3-16,21-11-1 15,24-10-1-15,24-21 2 16,16-19-1-16,17-24 0 16,17-14-1-16,10-12-1 15,7-10-9-15,10-2 0 16,23-31 11-16,27-27 1 16,16-21 1-16,28-22 2 0,23-13-2 15,22-6-1 1,23-7 0-16,13-3 0 0,3-6 0 15,4-2 1-15,4 4 0 16,-2 1 0-16,4-2 1 16,-7 17-1-16,-22 13-1 15,-26 22-1-15,-37 24 1 16,-33 16-1-16,-31 20 1 16,-23 12 0-16,-19 7 0 15,-6 6 2-15,-37 19-2 16,-30 20-1-16,-33 21 0 15,-33 20 1-15,-25 20 1 16,-28 16 2-16,-10 19 0 16,-2 10-3-16,2 1 0 15,4 0-1-15,7-8 0 0,9-14 2 16,21-9-1-16,25-15 2 16,30-15-2-16,33-17 0 15,27-17 0-15,22-22-1 16,12-18 1-16,12-11-2 15,0 0-7-15,22-30 9 16,23-26 1-16,34-24 3 16,30-15-1-16,28-20-1 15,29-10-2-15,19-16 0 16,19-11 0-16,11-10 1 16,21-9-1-16,15 2 1 15,2 14-1-15,-10 13 0 0,-32 18 0 16,-32 16 1-16,-27 17-1 15,-28 14 0-15,-24 22 1 16,-36 18-1-16,-27 15 0 16,-34 22-2-16,-16 0-7 15,-48 38 8-15,-36 20-2 16,-33 19 2-16,-24 14 1 16,-20 16 0-16,-28 15 1 15,-26 30 1-15,-21 17 1 16,-2 15 1-16,8 0-2 15,22-20-2-15,21-12 0 16,21-24 0-16,30-21 1 16,34-21 1-16,36-23-2 0,27-26-1 15,31-15-1 1,18-17 1-16,3-5-9 0,39-27 10 16,26-21 2-16,34-32 3 15,29-22-5-15,26-20 0 16,23-21 0-16,13-18 0 15,23-12 0-15,17-11 0 16,21 7 4-16,-2 10-4 16,-18 22 0-16,-37 29 0 15,-48 30-1-15,-37 26 1 16,-42 27 1-16,-34 18-1 16,-27 12-1-16,-12 3-7 0,-40 28 2 15,-29 24-3-15,-35 24 1 16,-29 17 5-16,-34 17 1 15,-27 21 2-15,-25 15 3 16,1 9-1-16,12 0 4 16,24-15-6-16,33-23 0 15,34-27-1-15,35-30 1 16,41-27 0-16,24-18-1 16,21-15-1-16,24-7-10 15,25-28 12-15,21-22 5 16,21-17-5-16,9-14 0 15,5-7 0-15,2 7 0 16,-10 7 2-16,-18 22-2 16,-21 16-8-16,-22 17 4 15,-18 15-3-15,-15 11 2 0,-3 0-28 16,-6 11-83-16,-16 10-135 16</inkml:trace>
  <inkml:trace contextRef="#ctx0" brushRef="#br2" timeOffset="172154.3291">6166 8621 28 0,'-9'-4'28'0,"-3"4"-15"16,0 0-3-16,6 0-4 15,-3 1-5-15,2 5 0 16,1-1-1-16,0-1 0 15,4-4 1-15,-1 0 5 16,2 0 17-16,1 0-1 0,0 0 10 16,0 0-9-1,0 3-10-15,0-3-2 0,0 0 4 16,0 0 6-16,0 0 0 16,0 0-5-16,0 0 4 15,0 0-3-15,0 0-3 16,0 0 3-16,9-4 4 15,7-10-4-15,2 2-5 16,0-5-2-16,7 3-6 16,1-7 4-16,8-2-2 15,6-4 0-15,2-2-1 16,1 2 0-16,-1-1-1 16,0 2 3-16,-2 3-4 15,2-1 0-15,4-2 3 0,8 3-3 16,4-3-3-16,8-3 2 15,1 5-2-15,-3-3 0 16,-3 2 0-16,-4-1 2 16,6 0-2-16,5 0 1 15,-2-3-1-15,-2 2 1 16,-3 6 0-16,-6 3 0 16,-10 6-2-16,-3 1 1 15,1 1 0-15,-4-1 0 16,4 2 0-16,2-1 1 15,4-1-1-15,2 0 0 16,7-4 0-16,5-3 2 16,4 0-2-16,6 1 2 0,-6 0-2 15,-1-1 0-15,-11 4 0 16,-4 2 0-16,-2-1-1 16,0 0 0-16,-4 1 2 15,4-4-1-15,-1 6 0 16,1-5-1-16,3-1 1 15,1 2 0-15,-1 2-1 16,3-2 1-16,-7-1 1 16,1 4 0-16,-7 0-1 15,4 4 1-15,-4-4 0 16,-3 1 0-16,1 2 1 16,0-4-2-16,-1 5 2 15,1-4-1-15,2 7-1 16,0-2 1-16,1-2-1 0,5 1 0 15,-2 0 0-15,5-1-1 16,1-3 1-16,6 0 1 16,2-3-1-16,1-4 0 15,0 1 0-15,-4 0 1 16,-9 3 1-16,-5 3-1 16,-6 4-1-16,-4-2 0 15,3 3 0-15,0 2 0 16,-2-1-1-16,-1-2 1 15,1 3 1-15,-6-2 0 16,1-1-1-16,-2 1 0 16,-5 2 1-16,-5-1-1 15,-1 3 0-15,-7-1-1 0,1-4 0 16,-4 7 1-16,-5-1 0 16,2 1 0-16,-3 0-1 15,0 0-1-15,0 0 1 16,0 0 0-16,-1 0 1 15,-18 0 7-15,-20 1-7 16,-22 18-1-16,-14 2 1 16,-19 5-1-16,-16 3 1 15,-11 4-1-15,-6 1 1 16,-4-1 0-16,-6 0 1 16,10 0 0-16,3 0-2 15,2 0 2-15,7 1-2 0,-2 2 1 16,-5 3 0-16,1 2 1 15,2-1 0-15,1 1 1 16,5-4-1-16,11 0 0 16,11-2-1-16,12 0 1 15,6-6-2-15,9 1 2 16,4-4-1-16,-1-5 0 16,6-3 0-16,1-5 4 15,2 0-3-15,0 3-1 16,-1 1-2-16,1 0 2 15,6-1 0-15,1-5 1 16,3 3-1-16,-1-1 1 16,3-3-1-16,1 3 1 0,2-1 0 15,4-2 2 1,3-1-3-16,-4 5 2 0,1 0-2 16,-3 3 0-16,2 3 0 15,-2-2 0-15,6 1 0 16,3-3 0-16,2-3 1 15,10-4-1-15,0-2 2 16,9-6 1-16,3 1 0 16,0-1 0-16,3 1-1 15,0-1-1-15,0-1 0 16,0 0-1-16,0 4-2 16,0-4 0-16,0 2-2 0,0 0-2 15,0-2 0 1,12 0 1-16,18 0 5 0,16-19 2 15,14-3-2-15,13-5 0 16,12-6-1-16,9-2 1 16,3-6-1-16,6-1 1 15,1 1-1-15,-4 0 1 16,-4 6-1-16,-2 3 0 16,3-4 0-16,10 2 1 15,10-3 2-15,12-6-1 16,13-2-1-16,-3-5 0 15,-2-2 0-15,-10 8 0 16,-15 3 1-16,-15 9-1 16,-12 6 0-16,-12 8 0 15,-4 5 0-15,-4 2 0 0,-3 0 0 16,0 1 2-16,-5-1-2 16,-5-3 0-16,0-5-1 15,-4 5 1-15,-2-4 0 16,-1-1 1-16,-2 3-1 15,-1-1-2-15,-3 6 2 16,-2-1 0-16,-1 3 0 16,-5-3 0-16,-4 5 0 15,-6 0 0-15,-3-1-1 16,0 3 1-16,6-2-1 16,-2-3 1-16,5-2 0 15,4-1 0-15,-1 1 0 0,-3-2-1 16,-3 6 0-16,0 1 1 15,-5 0-1-15,-1 0 0 16,-6 2 1-16,0 1-2 16,-6 3 1-16,-2 1-2 15,-1 0-8-15,-3 0-31 16,0 0-74-16</inkml:trace>
  <inkml:trace contextRef="#ctx0" brushRef="#br2" timeOffset="174434.6336">10157 7376 54 0,'-3'-3'57'0,"-2"0"-11"16,1 2 6-16,1-5-21 15,0 2 5-15,-3 3-7 16,3-6-6-16,0 4-2 16,0 2 1-16,0-5-9 15,0 2-4-15,-1-4 5 16,1 1-4-16,-3-1-1 15,1 1 1-15,2 0-1 0,-3 0-1 16,3-1 3 0,-4 3 1-16,4-4-5 0,0 1 1 15,0 5 2-15,0-5-2 16,0 2-1-16,0 1 2 16,0-6-3-16,-3 4 2 15,3 1-4-15,-3-4 6 16,3 1-2-16,-3 1-2 15,0-3-1-15,-1 3-2 16,1-2-1-16,-4-1 8 16,3 0-3-16,-9-4-4 15,4 3 1-15,-6-3 0 16,-3-2 1-16,0 3-3 16,-1-5 2-16,-2 5 0 15,6-2 1-15,-1 2-1 0,2-1-1 16,1-1-3-16,-1 0 1 15,4-1 3-15,-2 0-4 16,2 0 5-16,-1-3-4 16,-2-4 2-16,-2-3-2 15,0-2 0-15,-1 2 1 16,2 0 0-16,1 0-1 16,1 5-1-16,0 2 1 15,6-1 0-15,-3 4 1 16,2-2-2-16,-1-3 1 15,2 0-1-15,-4-3 2 16,1-1-2-16,-2-4 0 16,4 3 0-16,-5-2 0 0,2-3 1 15,-1 3 0 1,-2-1-1-16,1-1 0 0,-3 0 0 16,3 1 0-16,2 1 0 15,-1 0 0-15,-2 4 0 16,4 1-1-16,1 2 1 15,1 1-1-15,-2 3 1 16,-1-3 0-16,2-1-4 16,-4-2 4-16,2 1-2 15,4 2 2-15,-3 4-1 16,6 5 1-16,3 5-1 16,0 3 0-16,3 4 1 0,0 0-4 15,0 0 1 1,0 0 0-16,0 0-1 0,0 0 1 15,0 0-2-15,0 0-3 16,0 0 1-16,0 0 0 16,3 14 1-16,18 6 5 15,4 7 1-15,5 5 0 16,6 4 0-16,1 3-1 16,5 3 1-16,1 4-1 15,-1 0 0-15,4 4-1 16,2 9 2-16,-2-1 0 15,2-1 0-15,-5 0 0 16,-1-2 0-16,0 1 0 16,-2 1 0-16,-1 1 1 0,0 0-1 15,-2-3 0-15,0-2 0 16,-1-8 1-16,0-2-1 16,0-4 1-16,4 0 0 15,-3 1-1-15,-1-2 1 16,-6-1-1-16,-2-5 0 15,-8-2 0-15,-1-6 1 16,-7-5-1-16,0-5 0 16,-6-3 1-16,-3-5-1 15,-3 0 2-15,0-5-2 16,0-1 1-16,0 0 2 16,0 0 0-16,0 0 4 15,0 0 0-15,0-12 6 0,-12-12-13 16,-3-18 0-16,-7-9 0 15,-4-5 0-15,-6-10-2 16,-4-7-2-16,-9 2 3 16,-1-2 1-16,-5 5 0 15,-6 5-1-15,-1 8 0 16,-3 2 1-16,-2-4-2 16,-1-3 2-16,0-4 0 15,4 0 0-15,5 2 0 16,7 8 0-16,8 6 0 15,2 8 0-15,6 5 2 16,-1 4-2-16,3 1 0 16,8 5-2-16,2 3 2 0,4 3 0 15,7 6 0-15,-1 1 3 16,1 5-6-16,7 4 5 16,-1 1-2-16,0 2 0 15,3 0-5-15,-3 0-1 16,3 0-4-16,0 17-2 15,6 13 11-15,12 4 1 16,3 7 0-16,9 3 0 16,3 2-1-16,10 2 1 15,2 6 0-15,0 5-2 16,7 5 2-16,3 3 0 16,0 6 0-16,0 1 0 0,-4 2-2 15,-2 1 2 1,-4-3 0-16,-2-8 0 0,-7-5 1 15,-3-6 0-15,-5-9-1 16,-1-2 2-16,-4-8-1 16,-1-1-1-16,-3-4 1 15,-2-6 0-15,-1-3-1 16,-4-4 0-16,3-4 0 16,-6-5 0-16,0-1 0 15,-5-2 0-15,-1-5-1 16,-3 2 1-16,0-2 1 15,0-1 0-15,0 2 1 16,0-1 2-16,0-1-3 16,0 0 0-16,0 0 0 0,0 0 0 15,0 0-1-15,0 0 0 16,0 0 0-16,0 0 0 16,0 0 0-16,0 0-1 15,0 0 2-15,0 0-1 16,0 0 1-16,0 0-1 15,0 0 0-15,0 0 0 16,0 0-1-16,0 0 1 16,0 0-1-16,0 0 0 15,0 0 0-15,0 0 0 16,0 0-2-16,0 0 2 16,0 0 0-16,0 0 0 15,0 0-1-15,0 0 1 0,0 0 0 16,0 0-1-16,0 0 0 15,0 0 0-15,0 0 1 16,0 0 0-16,0 0 0 16,0 0-1-16,0 3-5 15,0-3 1-15,0 0-7 16,0 0-8-16,3 0-7 16,0 0-16-16,0 4-1 15,0-4-63-15</inkml:trace>
  <inkml:trace contextRef="#ctx0" brushRef="#br2" timeOffset="176752.0397">10139 7245 125 0,'-12'-18'37'0,"3"10"-24"15,2-6 1-15,-3-1 2 16,0-3 1-16,0-1-5 16,-2-7 1-16,-6-5 12 15,3-4 0-15,-4-4-9 16,-5-6 2-16,-5-8 5 16,1-7-12-16,-5 1 4 15,-4 0 7-15,0 6-1 0,-2-1-12 16,-7 8 4-1,-2-3-5-15,-4 0-4 0,7 3 2 16,-1-2-5-16,10 4 1 16,6 0 1-16,2 4-3 15,7 0 1-15,3 8 3 16,3 5-1-16,3 5-1 16,3 7-2-16,2 3 1 15,4 8-1-15,3 1 0 16,-3 3-3-16,3 0-1 15,0 0-2-15,0 0-1 16,0 0-7-16,0 0-22 0,0 4-29 16,3 15-71-16</inkml:trace>
  <inkml:trace contextRef="#ctx0" brushRef="#br2" timeOffset="178694.4005">10706 10680 56 0,'0'0'20'0,"0"0"-20"16,0 0 0-16,3 0-16 15,3 0 16-15,0-3 0 16,3-5 13-16,1 3-4 16,-4 2-1-16,-1 0-8 15,-2 3 0-15,-3 0-1 0,0 0-1 16,0 0 2-16,0 0 3 15,0 0 15-15,0 0 6 16,0 0-3-16,0 0 3 16,0 0-3-16,0 0-3 15,0 0 3-15,0 0 2 16,0 0 4-16,3 0-1 16,-3-3-2-16,0 3 4 15,3-1-7-15,4-6-7 16,2-4-1-16,10-4 4 15,4-6-9-15,7-2 3 16,1-2-3-16,5-1 4 0,1-3-1 16,2 3-3-16,-4 1-5 15,3-1-2-15,2-4 0 16,-4-2 2-16,3-5-2 16,0-3 3-16,0-2-4 15,-1-1 3-15,-2 5 0 16,-3 3-1-16,-7 6-1 15,0 3-1-15,-5 4-1 16,0 3 1-16,-5 1-1 16,-3 6 0-16,4-1-1 15,-8 0 2-15,3-1 0 16,-5 6 0-16,1 3 0 16,-5-1-1-16,0 3 2 0,-3 3-2 15,0 0 0 1,0 0-6-16,0 0-1 0,0 0 8 15,0 0 1-15,0 0 2 16,0 0 0-16,0 0-1 16,-9 3-2-16,-6 6 0 15,0 4-1-15,-9 2 1 16,-1 0-3-16,-2 1 3 16,-1 1 0-16,-2 0 0 15,-3 2 0-15,-1 0-2 16,1 3 2-16,0 0 0 15,1-3 0-15,6-2 1 16,2-4-2-16,3 1 1 16,5-6 0-16,2 1 0 0,1-5-1 15,7 0 1-15,3-3-2 16,3-1 0-16,0 0-15 16,0 0-12-16,0 0-24 15,9-1-73-15,11-13-11 16</inkml:trace>
  <inkml:trace contextRef="#ctx0" brushRef="#br2" timeOffset="178949.373">11470 10008 39 0,'4'0'178'0,"-1"0"-174"16,0 0-4-16,0 0 17 15,0 4 2-15,2 12 0 16,1 2-1-16,1 4 1 16,-1 4-5-16,-3-1-6 15,0 3-4-15,0-1-1 16,-3 2-3-16,3 4-7 16,-3-8-8-16,0 2-13 15,0-2-7-15,3-6-20 16,0-5-24-16</inkml:trace>
  <inkml:trace contextRef="#ctx0" brushRef="#br2" timeOffset="179722.9356">11613 10420 169 0,'0'0'42'16,"0"0"-26"-16,0 7 7 16,0 12-5-16,-3 4-6 0,-3 5-7 15,6 8 4-15,-3 2 6 16,3 3-2-16,0-1 0 15,0-4-4-15,0-5-1 16,0-1-6-16,6-3 5 16,3-5-5-16,-2-7 0 15,4-5 0-15,-5-7-2 16,3-3 1-16,1 0 2 16,-3-10 9-16,9-19-6 15,0-9-4-15,-1-9-2 16,6 0-5-16,-2 6 4 15,-2 5 0-15,-4 10 2 16,-1 10 0-16,-5 7 2 0,-4 5 0 16,0 4-3-16,-3 0 0 15,5 0-4-15,-2 7 4 16,-3 15 3-16,3 4 2 16,0 8-5-16,0-2 4 15,0 0-3-15,3-2 1 16,-3 0-1-16,4-5 2 15,-1 1-2-15,5-8 1 16,-2 0-1-16,1-6 4 16,2-2-3-16,3-3 2 15,-3 1-1-15,0-7-1 16,2-1 3-16,2 0 1 16,0-12 1-16,-1-10 0 15,3-10-3-15,1-9-2 0,-2-5-2 16,-4-7 0-16,2 1-2 15,-5-2 2-15,4 10 0 16,-5 3 0-16,-3 14 0 16,1 6 1-16,-7 14 1 15,0 3 2-15,0 4 1 16,0 0-5-16,0 0 0 16,0 0-1-16,0 0-1 15,0 0-6-15,0 0 4 16,0 0-6-16,0 0-15 15,0 0-32-15,0 0-95 16</inkml:trace>
  <inkml:trace contextRef="#ctx0" brushRef="#br2" timeOffset="180172.3051">11773 10250 137 0,'0'0'28'0,"0"0"-28"15,0 0 0-15,0 0 17 16,10 0 15-16,8 0-3 16,6 0 8-16,1 0-4 15,5-3-4-15,-3-1-7 16,1 0-9-16,-5 1-5 16,2-1-4-16,2-3 1 15,-2 6 3-15,2-2 0 16,-8 0-5-16,1 0 1 15,-1 3-4-15,-2 0 0 16,-4 0 0-16,-1 0-1 16,-3 0-2-16,3 0-1 0,-3 0-2 15,-6 0-12-15,3 0-20 16,-6 0-21-16,3 0-14 16,-3 0-68-16</inkml:trace>
  <inkml:trace contextRef="#ctx0" brushRef="#br2" timeOffset="180443.3056">12110 10027 149 0,'0'0'35'0,"0"0"-25"16,0 1-10-16,3 13 21 15,7 0-3-15,0 3-1 16,7 0 2-16,-2-4 6 16,-3-1-3-16,3-2-6 15,0 1-6-15,-2 0-4 16,1 1-5-16,-1 3-1 16,-4-4-1-16,1 4-9 15,-2-1-13-15,1-4-54 16</inkml:trace>
  <inkml:trace contextRef="#ctx0" brushRef="#br2" timeOffset="186828.8229">9835 7296 150 0,'7'-22'39'0,"-4"0"-32"16,-3 16-7-16,0 5 3 0,0 1 16 15,0 0 13-15,0 0-8 16,0 0-4-16,0 0 3 15,0 0-1-15,0 0-6 16,0 0-3-16,0 0-11 16,0 0 0-16,0 0-2 15,0 0-1-15,0 4 0 16,9 10 1-16,6 8 5 16,6 0-3-16,1 0 0 15,11-3 0-15,3 2 3 16,3-5 1-16,4-4-2 15,-1-1-1-15,-1-2 0 0,1 0-1 16,-12 0 1 0,-3-4-2-16,-12 3-1 0,-2-3 2 15,-4 0-2-15,-8-5 2 16,1 3-2-16,-2-3 6 16,0 0 1-16,0 0 2 15,0 0-3-15,0 0 3 16,0 1 4-16,-6 6-2 15,-16 3-10-15,-8 5-1 16,-6 4-1-16,-5 0-2 16,-1 3 2-16,0-1 0 15,-4 1 1-15,4-1-3 16,6-5 0-16,6-4-1 16,8-2-1-16,10-6-3 15,0-1-10-15,6-3-16 0,3 0-31 16,0 0-69-16</inkml:trace>
  <inkml:trace contextRef="#ctx0" brushRef="#br2" timeOffset="193767.0104">17441 5928 88 0,'0'-22'29'15,"0"-4"-7"-15,0 3 17 16,0 1 4-16,0-3 0 15,0 8-6-15,0 0-10 16,0 1 8-16,0 7 1 16,0 1-5-16,0 7-8 15,0 1-7-15,0 0-4 16,0 0-3-16,0 0-4 16,0 0-2-16,0 0-2 15,0 0-1-15,3 13 0 16,4 13 2-16,5 9 1 15,-2 13 1-15,7 5-1 16,2 8-2-16,-3 3 2 16,4-3-3-16,-1-8 1 0,1-7-1 15,-1-9 0-15,-3-11-1 16,1-8 1-16,-5-8 0 16,0-9 0-16,3-1 0 15,0 0-1-15,5-21 1 16,6-13 0-16,-3-17 0 15,2-15 0-15,-8-6 0 16,3-6-4-16,-8 4 1 16,-2 12 3-16,4 19 1 15,-8 16-1-15,-3 15 1 16,-3 9-2-16,3 3-2 0,0 9-3 16,4 25-3-16,5 20 9 15,9 10 1-15,3 6-1 16,6-2 0-16,7-7 4 15,5-6-3-15,-5-11 0 16,2-8 1-16,-4-11-1 16,-3-9 0-16,-8-9 1 15,0-7-2-15,-1 0 2 16,3-18 3-16,-7-15-1 16,4-14-2-16,-4-11-1 15,-6-9 2-15,1-7-3 16,-8-2 1-16,0 6-2 15,0 7-1-15,-2 18 0 16,-2 16 0-16,-1 18 1 0,1 6-4 16,0 5-7-16,0 2-40 15,-2 14-89-15</inkml:trace>
  <inkml:trace contextRef="#ctx0" brushRef="#br2" timeOffset="194059.0556">18743 5718 227 0,'6'6'1'0,"3"14"14"15,0 13 6-15,1 6 0 16,-2 7 0-16,-2 5-4 15,0 1-2-15,2 2 0 16,0-6 0-16,-1 0-4 16,3-7-5-16,-3-5-2 15,0-1-1-15,-1-4-3 16,-1-5 0-16,-2-1-8 16,-2-7-11-16,-1-7-16 15,0-11-54-15</inkml:trace>
  <inkml:trace contextRef="#ctx0" brushRef="#br2" timeOffset="194358.8386">19119 5647 237 0,'3'0'28'0,"1"16"-16"16,5 17-4-16,0 7 18 16,2 8-7-16,-5 6-7 15,5 3 5-15,-2 1-5 16,-1 1-4-16,3-4 5 16,-4-1-3-16,-4-5-3 0,1-6-4 15,-2-5-3-15,-2-5 0 16,0-4-3-16,0-10-6 15,0-5-19-15,-5-12-21 16,-2-2-173-16</inkml:trace>
  <inkml:trace contextRef="#ctx0" brushRef="#br2" timeOffset="194674.9103">19207 5578 194 0,'22'-13'47'0,"11"5"-32"0,12 3 26 16,3 5-16-16,2 0-8 15,-1 12-1-15,-5 11 5 16,-7 9-13-16,-5 6 4 16,-7 6 0-16,-7 4-3 15,-6 6-1-15,-8 1-3 16,-4 4 4-16,0 0-3 15,-4 1-2-15,-15 0 2 16,-4-4-1-16,-13-3-3 16,-3 0 1-16,-1-5-3 15,-2-5-2-15,4-5-1 16,3-8-11-16,11-13-12 0,8-7-53 16,14-10-136-16</inkml:trace>
  <inkml:trace contextRef="#ctx0" brushRef="#br2" timeOffset="194989.2408">19866 5605 228 0,'18'-7'21'0,"2"6"-9"16,10-3 29-16,4-2-15 16,9 2-6-16,3-2 5 15,6-3-6-15,-1 2-8 16,-5 3 2-16,-7 4-13 15,-9 0 0-15,-9 0-19 16,-13 4-17-16,-8 10-56 16</inkml:trace>
  <inkml:trace contextRef="#ctx0" brushRef="#br2" timeOffset="195207.0963">20096 5720 18 0,'10'29'99'16,"3"9"-37"-16,-7 6 2 15,-2 5-22-15,-4 5-5 16,0 2-22-16,0-4-11 16,0-5-3-16,-7-6-1 15,4-8-11-15,3-9-9 16,0-9-31-16,0-14-68 15</inkml:trace>
  <inkml:trace contextRef="#ctx0" brushRef="#br2" timeOffset="195447.0754">20441 5727 169 0,'0'5'82'0,"0"18"-78"15,-8 10 19-15,2 6 2 16,2 3-8-16,2 1-3 16,2-1-2-16,0 2 2 15,0-3-9-15,0-5-3 16,0-5-2-16,0-3 0 0,0-10-7 16,0-5-12-16,0-8-16 15,0-5-53-15,0 0-99 16</inkml:trace>
  <inkml:trace contextRef="#ctx0" brushRef="#br2" timeOffset="195634.9334">20470 5947 132 0,'12'-19'36'0,"6"2"-13"16,5 1 23-16,2 4-2 16,10-2-7-16,-1 2-9 15,6 2 1-15,2-2-10 16,2 4 0-16,-2 3-3 15,-4 5-9-15,-5 0-7 16,-7 0-6-16,-3 0-13 16,-7 0-15-16,-3 3-73 0,-5-3-146 15</inkml:trace>
  <inkml:trace contextRef="#ctx0" brushRef="#br2" timeOffset="195875.1702">21036 5517 160 0,'1'0'80'0,"3"0"-80"16,-1 6 9-16,4 19 29 15,-3 10-2-15,1 9-18 0,-2 3 11 16,0 2-8 0,1 1-1-16,1-1 0 0,3 2-10 15,2 1 1-15,-1-2-9 16,2-2 1-16,0-5-3 15,0-9-2-15,-5-2-4 16,-2-8-8-16,-3-2-30 16,-1-9-136-16</inkml:trace>
  <inkml:trace contextRef="#ctx0" brushRef="#br2" timeOffset="196257.6324">21704 5635 227 0,'9'0'22'15,"6"0"-17"-15,3-1 9 16,4 1-2-16,4 0-7 0,-1 0 9 16,9 0-1-16,1 0-1 15,2-3 2-15,1-1-4 16,0-3 3-16,-2 3-7 15,-6-1-4-15,-9 3-2 16,-6 2-12-16,-12 0-21 16,-3 10-41-16,-18 15-106 15</inkml:trace>
  <inkml:trace contextRef="#ctx0" brushRef="#br2" timeOffset="196511.554">21622 5981 238 0,'9'0'5'0,"9"1"5"16,6-1 17-16,1 0-6 16,2 0-3-16,9 0 5 15,-2 0-2-15,4 0-6 16,1 0-6-16,-2-6-2 15,4-1-5-15,-2-2-2 16,-3 2-3-16,2 3-5 16,-9-3-10-16,3 4-15 15,-1-2-44-15</inkml:trace>
  <inkml:trace contextRef="#ctx0" brushRef="#br2" timeOffset="204948.8224">23568 5351 288 0,'-14'-9'28'16,"3"-1"-22"-16,8 7 6 16,3 3 6-16,20 0 3 0,9 15 2 15,7 7 0-15,2 7-6 16,5 8 2-16,-1 10-7 15,-1 4 4-15,0 2-3 16,0 1-5-16,-2-5 1 16,1-2-2-16,-6-3-2 15,-1 1-4-15,-3-5-1 16,-2-4-1-16,-8-6-7 16,-3-5-7-16,-6-9-22 15,-2-10-26-15,-3-6-74 16,3-18-106-16</inkml:trace>
  <inkml:trace contextRef="#ctx0" brushRef="#br2" timeOffset="205175.0993">24176 5325 249 0,'-6'0'22'15,"2"1"-17"-15,-5 24 24 16,-6 10 3-16,-6 10 1 15,-4 10-6-15,-6 7-6 16,-4 5-4-16,0-3-9 16,-3-3-5-16,5-10-3 15,6-2-2-15,4-3-10 16,5-5-4-16,3-4-14 0,7-7-59 16,8-9-108-16</inkml:trace>
  <inkml:trace contextRef="#ctx0" brushRef="#br2" timeOffset="205437.0204">24309 6012 229 0,'18'0'79'0,"1"-8"-71"16,6 5 39-16,1 2-19 0,-2-1-15 15,3 2 4-15,0 0-8 16,1 0 1-16,2 0-4 16,1 0-2-16,-1 2 2 15,-3 1-6-15,2-2-1 16,-4-1-2-16,-3 0-8 16,-7 0-13-16,-5-10-41 15,-8-5-125-15</inkml:trace>
  <inkml:trace contextRef="#ctx0" brushRef="#br2" timeOffset="205639.5406">24612 5754 141 0,'-1'17'22'0,"-2"8"-10"0,3 6 27 15,0 4-2-15,0 4-3 16,0 3-4-16,0-3-3 15,4 2-6-15,-2-3-13 16,-2-3-8-16,0-1-1 16,0-3-12-16,0-5-16 15,1-10-49-15</inkml:trace>
  <inkml:trace contextRef="#ctx0" brushRef="#br2" timeOffset="206125.8791">23695 4908 175 0,'-9'3'62'0,"4"-3"-55"16,5 2-7-16,0 2 7 16,18 0-5-16,8 5 36 15,10-4-17-15,9 1 1 16,9 1-4-16,7-4 1 16,3-1-7-16,4-1 1 15,0-1-4-15,0 0-1 16,0 0-1-16,-5 0-1 0,-11 0-3 15,-10 0-3-15,-17 0-11 16,-15 0-18-16,-10 0-37 16,0 1-114-16</inkml:trace>
  <inkml:trace contextRef="#ctx0" brushRef="#br2" timeOffset="206321.1049">24346 4775 194 0,'12'9'13'0,"9"4"28"15,5 9 2-15,4 4-11 0,4 3-17 16,-1 5-9 0,-2 1-6-16,2 7-11 0,-2 3-11 15,0 1-41-15,5-4-134 16</inkml:trace>
  <inkml:trace contextRef="#ctx0" brushRef="#br2" timeOffset="206637.5741">25124 5656 295 0,'18'0'14'0,"7"-4"10"16,7-4 24-16,0-1-28 16,4 1-5-16,3 4-2 15,1 1-5-15,-1 3 0 16,0 0-4-16,-7 0 2 15,0 3-5-15,-1 8-1 16,-3-3-3-16,1 2-11 16,-1-2-18-16,2-1-53 15,-3-5-237-15</inkml:trace>
  <inkml:trace contextRef="#ctx0" brushRef="#br2" timeOffset="207220.8608">26817 5167 313 0,'6'-17'21'0,"2"8"-11"15,3 3 14-15,2 6 4 16,-1 0-17-16,4 12-5 15,3 20 4-15,-1 10 5 16,6 11-7-16,3 8 0 16,4 10 0-16,5 4-2 15,4-1 2-15,2-4-5 16,-2-9 2-16,-2-9-3 16,-4-3 0-16,-3-5-2 15,-7-4 0-15,-5-2-4 16,-5-5-10-16,-5-6-10 15,0-8-51-15,-5-13-183 0</inkml:trace>
  <inkml:trace contextRef="#ctx0" brushRef="#br2" timeOffset="207461.2001">27435 5402 327 0,'0'0'25'16,"-6"0"-18"-16,-15 26 20 16,-9 15-13-16,-12 13-4 15,-2 6-3-15,-3 2 1 16,1 0-1-16,1-3-5 0,1 2-2 16,5-2-2-16,4-6-4 15,7 2-11-15,7-10-12 16,5-7-23-16,11-12-150 15</inkml:trace>
  <inkml:trace contextRef="#ctx0" brushRef="#br2" timeOffset="207717.5098">27657 6067 359 0,'21'0'5'0,"6"0"19"0,-1 0 4 16,0 7-19-16,4-3-4 15,0 1-1-15,1-2 0 16,1 0 2-16,-1-3-5 16,-3 0 0-16,-4 0-1 15,-5 0-2-15,-5-1-13 16,-7-9-22-16,-5-1-39 15,-2-6-184-15</inkml:trace>
  <inkml:trace contextRef="#ctx0" brushRef="#br2" timeOffset="208196.8737">26649 4805 256 0,'0'0'1'0,"19"3"10"15,14 2 27-15,9 0-19 16,10 0 3-16,6 1 1 15,6-2 0-15,3 3-4 16,5-1-2-16,-1-1-5 16,3-4 1-16,3-1-5 15,-2 0-2-15,-1-1-1 16,-8-5-5-16,-9-1 0 0,-12 4-8 16,-14 1-5-16,-13 2-13 15,-12 0-41-15,-6-2-133 16</inkml:trace>
  <inkml:trace contextRef="#ctx0" brushRef="#br2" timeOffset="208413.1071">27578 4537 183 0,'0'13'2'0,"20"3"28"0,5 8 15 15,8 4-10-15,3 1-7 16,4 4-6-16,-2-1-10 16,-2 1-2-16,-1-3-10 15,-5 0-4-15,-7 0-15 16,-5-1-23-16,-13-11-120 16</inkml:trace>
  <inkml:trace contextRef="#ctx0" brushRef="#br2" timeOffset="209081.2528">23107 4472 121 0,'0'-2'6'16,"0"2"10"-16,-9 7-16 16,-2 17 38-16,-3 11-11 15,-6 7 5-15,-1 5 8 16,-1 5-7-16,0 2-16 0,0 8 1 16,-3 3 3-16,3 8-3 15,0 3-3-15,-1 7-5 16,2 6 0-16,0 6-1 15,6 11-3-15,8 2-3 16,7 5 2-16,0 4-4 16,9-3 1-16,12 8-2 15,4 1 1-15,7-2-1 16,5-7 1-16,8-11-1 16,7-6-1-16,12-4-2 15,9 0-2-15,9-4-11 16,12-9-24-16,9-21-129 0</inkml:trace>
  <inkml:trace contextRef="#ctx0" brushRef="#br2" timeOffset="209959.0555">27969 4426 136 0,'6'2'1'0,"-3"7"6"0,3 7 7 16,1 16 13-16,-1 6-13 15,5 7 7-15,2 8 2 16,2 7 4-16,5 2 0 15,3 3-6-15,4 4 3 16,-1 2-1-16,1 4 3 16,1 3-4-16,0 4-4 15,-4 9 1-15,-6 9-2 16,-14 8-4-16,-4 7-2 16,-8 4-3-16,-21 1-4 15,-5 0 1-15,0-9-5 16,-1-9 1-16,4-9 1 0,1-7-1 15,-1-4 3 1,1-6-3-16,0-5 3 0,2-5-2 16,3-8-2-16,3-13 0 15,5-8 0-15,4-15 0 16,3-5-2-16,3-5-5 16,-1-2 2-16,2-1-11 15,0-6-4-15,-3 0-24 16,0-3-45-16,-7-3-102 15</inkml:trace>
  <inkml:trace contextRef="#ctx0" brushRef="#br2" timeOffset="212545.8787">28828 5605 124 0,'0'-8'14'16,"0"5"17"-16,0 2 17 15,0 1-20-15,0 0-6 16,0-3 0-16,0 3 5 16,0 0-4-16,0 0-1 15,0 0-7-15,0-1-4 0,0 1-2 16,0 0-5-1,0-2-3-15,0 2-1 0,0 0 2 16,0 0-1-16,0 0-1 16,0 0 0-16,-3 7 0 15,-4 14 3-15,-5 1 0 16,3 1 0-16,1-2 2 16,5-4-3-16,2-4 0 15,1-1-1-15,0-2 1 16,0 0-1-16,8-1 2 15,5-1-3-15,5-3 1 16,3-4 1-16,3-1 1 16,3 0 0-16,-1-3-3 15,1-11 2-15,-5-3-1 16,-3-2 3-16,-6-5-3 0,-7-1-1 16,-6-1 0-16,0 4 0 15,0 0 1-15,-15 6 0 16,-3 2-1-16,0 5 0 15,0 4 1-15,2 5-1 16,2 0 0-16,3 0 0 16,2 13 0-16,1 7-2 15,5 2 2-15,3 0 0 16,0-1 0-16,0 1 0 16,3-4 0-16,9-3 1 15,1-7-1-15,-1-1 1 16,1-4 0-16,-2-3-1 0,0 0 2 15,-1-3-2-15,0-12 0 16,-2-7-2-16,-5 4 2 16,-3 0-1-16,0 7 1 15,-1 0 1-15,-10 8-1 16,-2 3-2-16,2 0 1 16,-1 7-2-16,3 10 2 15,3 2-1-15,6-1 1 16,0 1 0-16,6-8 1 15,14 1 1-15,2-8 0 16,2-2 2-16,-2-2-3 16,-1 0 0-16,-6-9 0 15,-3-6 0-15,-7-1-1 16,-5 1-1-16,0 0 1 16,-8 0-2-16,-14 8 2 0,-7 5-1 15,-3 2-2-15,-1 2 3 16,4 13 2-16,7 0-1 15,12-1 0-15,5-4-3 16,5-1 1-16,0-4 2 16,15-2 0-16,12-3 1 15,4 0-1-15,5 0-1 16,-5-10-1-16,-7-3 2 16,-9-3 0-16,-11 0-2 15,-4 1 0-15,0 0 2 0,-19 8 0 16,-9 6-8-1,-8 1 4-15,-3 4 1 0,1 14 2 16,9-3 1-16,7-1 0 16,10-2 0-16,7-4-3 15,5-2-10-15,0 0-4 16,20-4-22-16,6-2-49 16,6 0-82-16</inkml:trace>
  <inkml:trace contextRef="#ctx0" brushRef="#br2" timeOffset="215366.6905">30465 4917 204 0,'3'-11'47'16,"-1"1"-11"-16,-2 5 8 15,0 5-14-15,0 0-12 16,0 0-6-16,0 0-3 0,0 5-5 16,0 14 4-16,1 13 9 15,8 10 0-15,0 6-4 16,5 9 2-16,2-1-5 15,3 1-2-15,1-8-3 16,0-6 0-16,1-10-2 16,-3-7 1-16,-3-7-3 15,-3-8-2-15,0-6 0 16,3-5-6-16,4 0 7 16,5-2 1-16,11-20 6 15,3-12-5-15,3-13-2 16,-3-7 0-16,-2 3-6 0,-7 3 2 15,-6 12 4 1,-6 16 2-16,-10 11-1 0,-4 6-1 16,-3 3-2-16,0 0-8 15,0 3 9-15,0 14 2 16,0 14-1-16,6 4 3 16,7 6 0-16,4-1-1 15,7 0 2-15,4-7 1 16,0-5-4-16,1-6 0 15,-1-6 0-15,-2-7 4 16,2-5 2-16,1-4-1 16,0 0 3-16,1-7-2 15,-2-14 0-15,-1-5 1 16,-3-13-5-16,-3-9-3 16,-3-3-2-16,-6-4 1 0,-3 3-1 15,-5 7-3-15,-2 4 0 16,-2 7-2-16,0 4-9 15,0 2-3-15,0 1-29 16,-5 0-52-16,-3-2-157 16</inkml:trace>
  <inkml:trace contextRef="#ctx0" brushRef="#br2" timeOffset="215786.599">30319 4411 130 0,'-6'-5'56'15,"6"5"-54"-15,2 0-2 16,17 0 43-16,11 0-20 16,8 3-6-16,10 1 4 15,3 1 5-15,7-1 0 16,6 4-3-16,9-3-3 0,2 1-3 16,5 5 6-16,0-4-10 15,3 2-5-15,0 0-1 16,0 3-3-16,-3-5-1 15,-8-2-1-15,-8 0-2 16,-10-3 0-16,-10-2 0 16,-14 3-2-16,-10-3-1 15,-9 0-7-15,-6 0-17 16,-5 0-83-16,0 0-154 16</inkml:trace>
  <inkml:trace contextRef="#ctx0" brushRef="#br2" timeOffset="216033.4939">31315 4099 204 0,'12'-2'47'0,"3"2"-21"15,2 0 5-15,2 6-15 16,3 12-10-16,3 8 3 15,3 1 7-15,2 8 2 16,1 3 3-16,0 2-12 16,1 4-9-16,-4 0-1 0,-3 3-9 15,-2 4-27 1,-10 5-64-16,-10 2-108 0</inkml:trace>
  <inkml:trace contextRef="#ctx0" brushRef="#br2" timeOffset="216619.0718">29821 5694 94 0,'0'0'117'0,"0"0"-100"16,0 0-14-16,14 0 36 15,15 4-10-15,11 1-5 16,12 0 6-16,12 1-5 0,7 3-1 16,9-2-5-16,9-4-5 15,7 4-6-15,7-4 3 16,9-2-7-16,2-1 5 15,0 0-1-15,-1 0-6 16,-3 0 0-16,-5 0 2 16,0 0-3-16,-5 0 3 15,-7 0-1-15,-12 0-2 16,-10 0 0-16,-15 0-1 16,-11 7 0-16,-11 1-4 15,-7-1 2-15,-7 0 1 16,-6-3 1-16,-8 0 0 0,-4-3-2 15,-2 1-14 1,0-1-22-16,-16 7-31 0,-19 2-61 16</inkml:trace>
  <inkml:trace contextRef="#ctx0" brushRef="#br2" timeOffset="217167.1945">29755 6127 57 0,'0'16'13'0,"0"2"11"16,0-5-1-16,0 1 7 16,0 1-12-16,0 5-1 15,0 4 8-15,0 6 6 16,-5 6-1-16,1 0 0 16,-1 5-5-16,2 3-2 15,2-1-2-15,1-3-3 16,0-2-7-16,0 0 0 15,0-4-1-15,0-2-5 16,0-4-4-16,0-5 1 16,0-4-2-16,0-3-3 15,0-3-1-15,0-7-6 16,0-2-14-16,0-4-33 0,0 0-114 16</inkml:trace>
  <inkml:trace contextRef="#ctx0" brushRef="#br2" timeOffset="218230.8765">30392 6224 150 0,'0'0'7'15,"-2"0"-2"-15,-1 9-4 16,-1 12 22-16,-3 5-5 16,2 6 11-16,5 3-4 15,0 2 9-15,0 2-2 16,2-2-4-16,5 0-2 15,3-4-10-15,1-2-3 0,1 1-2 16,-2-4-4-16,1-5-3 16,0-2 2-16,2-8-4 15,-3-8 1-15,2 0-2 16,-2-5 4-16,4 0-3 16,5-12 6-16,5-17-2 15,6-12-6-15,3-9-4 16,3-6-5-16,-2 2-5 15,-1 3 9-15,-6 10 4 16,-4 12 1-16,-10 10 3 16,-3 11 4-16,-6 4-1 15,-4 4-2-15,0 0-3 16,0 0-1-16,0 0 0 0,0 0-3 16,0 4 1-16,2 11 2 15,2 9 5-15,4 6 1 16,3 3-3-16,3 1 3 15,4 0-2-15,1-3 0 16,5 0 1-16,3-5-2 16,1 3 3-16,1-4-1 15,-3-3 1-15,-1-4-4 16,-3-3-1-16,-1-8 2 16,-3-1-2-16,0-6 2 15,1 0-2-15,2 0-1 16,3-17 4-16,1-5-3 0,-1-5 1 15,-1-7-1-15,-1-3-1 16,-3-4-2-16,-4 0 0 16,-2 5 2-16,-7 6-1 15,-6 8 2-15,0 7-1 16,0 5 0-16,-4-1 0 16,-8 3-1-16,2 5 0 15,-1-5 0-15,2 7-7 16,2-1 2-16,2 1-11 15,1 1-18-15,-2 0-37 16,-4 0-79-16</inkml:trace>
  <inkml:trace contextRef="#ctx0" brushRef="#br2" timeOffset="218793.4246">30419 6071 118 0,'7'0'9'0,"2"0"20"15,1 0 22-15,1 0-18 16,1 0-4-16,4 0 3 15,4 0-7-15,5 0 3 16,4 0-4-16,4 0-3 16,6 0-9-16,8 1 2 15,8 2-1-15,3 0-3 0,3 2 0 16,-3-2 2-16,1 0-3 16,-4 1-2-16,2-3-4 15,-5 2-2-15,-6 0 0 16,-4-3-1-16,-8 3 0 15,-6-1-1-15,-4-2 1 16,-9 0-3-16,-2 0 0 16,-8 0-3-16,-2 0-4 15,-3 0-6-15,0 0-18 16,0 0-46-16,-15 0-35 16,0-6-9-16</inkml:trace>
  <inkml:trace contextRef="#ctx0" brushRef="#br2" timeOffset="219080.0624">31147 5978 107 0,'0'-2'50'0,"0"2"-5"15,0 0-2-15,0 0-10 16,0 0-10-16,0 0-9 15,6 0-2-15,7 6 0 16,2 5 8-16,5 0-6 16,2 0 5-16,2 7-6 0,0-3-1 15,1 0-6-15,-1 0-4 16,-3-4-2 0,-3 3 0-16,-2-2-7 0,-4-2-8 15,1-1-12-15,-2 0-34 16,1-2-65-16</inkml:trace>
  <inkml:trace contextRef="#ctx0" brushRef="#br2" timeOffset="220159.0347">31757 6077 10 0,'0'0'117'0,"0"0"-81"16,0 0-1-16,0 0-2 16,0 0-9-16,0 0-10 15,0 0-2-15,0 0-6 16,0 0-4-16,0 0 0 16,0 0-2-16,0 0 6 15,0 0 2-15,0 6-2 16,0-3-1-16,0 0-1 0,0 1-1 15,0-4 0 1,0 1 2-16,0-1-3 0,0 0 0 16,0 0 0-16,0 0-1 15,0 0 1-15,0 0 2 16,0 0 4-16,0 0 4 16,0 0 1-16,0 0-3 15,0 0-1-15,0 0-4 16,0 0-3-16,0 0 0 15,0 0 0-15,0 0-1 16,0 0 0-16,0 0 3 16,0 0 2-16,0 0 1 0,0 0 1 15,0 0-1-15,0 0 0 16,0 0 0-16,0 0-3 16,0 0-1-16,0 0-1 15,0 0-1-15,0 0 1 16,0 2 0-16,0-2-1 15,0 3 2-15,0 3-3 16,0 8 0-16,-1 5 2 16,-5 6 4-16,-2 3-1 15,1 2 1-15,-1 0 4 16,2 2-5-16,-1-3 1 16,2-4 2-16,1-2 1 15,1 3-4-15,2-4-2 16,-1 0 2-16,1-1-3 15,1 0 2-15,0 0-3 0,0-4 1 16,0-1-2-16,0-1 0 16,0 0 0-16,0 0 0 15,0-1 1-15,0 3-1 16,0-2 1-16,0-4-1 16,0 5 0-16,0-2 0 15,0-3 0-15,0-1 0 16,0-2-1-16,-2-4 1 15,2-2-1-15,0-2 1 16,0 0 0-16,0 0-1 16,0 0 1-16,0 0-3 15,0 0-6-15,0-3-8 0,0-15-35 16,0-11-156-16</inkml:trace>
  <inkml:trace contextRef="#ctx0" brushRef="#br2" timeOffset="228721.0491">17175 4408 109 0,'-32'-21'183'15,"9"3"-172"-15,0 2-2 16,13 8 2-16,10 8 1 0,-3 0 5 15,3 0-5 1,0 0-1-16,0 0-2 0,0 0 0 16,0 0-2-16,0 0-4 15,0 4-2-15,0 21 2 16,-3 16 0-16,-4 19 7 16,-6 13 1-16,0 11-3 15,-3 11-3-15,-4 2 4 16,7 1-2-16,7 0 1 15,3 0-2-15,3-2-4 16,0 8 0-16,0 10-1 16,0 6 1-16,0 6 1 0,0-4-1 15,0-7 0-15,3-5-1 16,0-7 0-16,0-4 5 16,3-6-2-16,1-7 0 15,3-8 0-15,3-6-2 16,0-3 0-16,-3-3-1 15,2-1 4-15,2-9-3 16,-5-4 1-16,-2-5-1 16,2-10 2-16,-6-12-3 15,1-4-1-15,0-8 0 16,-1-8 1-16,-3-3-1 16,0-2 0-16,0 0 0 15,0 0 0-15,0 0-5 16,0 0-4-16,0-15-17 15,0-16-35-15,0-22-119 0</inkml:trace>
  <inkml:trace contextRef="#ctx0" brushRef="#br2" timeOffset="231180.6762">17577 4183 158 0,'0'-3'67'0,"0"3"-64"15,4-2 3-15,-4 1 22 16,0 1-9-16,3 0-8 16,3 0-2-16,4 0 2 15,9 0 12-15,8 0 12 16,8 0-9-16,4 0-11 0,7 0 1 15,2 0-8 1,7 0-3-16,3 6 2 0,7-4-5 16,10 2 4-16,0 1-4 15,-4-4 4-15,1 3-3 16,-5 0-2-16,2 0-1 16,-4 6 1-16,7 1 0 15,-2 4 3-15,2-2-4 16,-4 2 1-16,4-2 1 15,6-6 2-15,6-1-1 16,10-6 1-16,7 0 0 16,4 0 0-16,3 0-4 0,1-6 2 15,1 2-2-15,5-3-1 16,-2 2 1-16,1 1 1 16,-5 2 0-16,-15 2 0 15,-9 0-1-15,-14 0 0 16,-3 0 0-16,-4 6 0 15,15-1 1-15,9 2 1 16,6 0-1-16,0 0-1 16,3-2-1-16,0 0 0 15,4 0 0-15,0 2 1 16,3-3 1-16,-3-2 0 16,0 0-1-16,-2-2 1 15,-1 0 0-15,5 0 2 0,2 0-3 16,-2 0 0-1,1 0-2-15,-1-4 2 0,2 0-1 16,3-2 1-16,-2 2 0 16,2 0 0-16,-4 1 0 15,-1-1 0-15,1-1 0 16,3-1 1-16,-2 2 1 16,0-3-2-16,1 0-2 15,-5 1 1-15,2-1 1 16,3-2-1-16,-6 2 0 15,-4-3 1-15,-2 4 0 16,-3 0 0-16,-7 0 0 16,7 1 0-16,2 0 1 15,1 2 0-15,5 0-1 0,1-2-1 16,1 1 1-16,2-3-2 16,-2 1 2-16,-2-2 0 15,-2 0 0-15,-8 2 0 16,-2 1 0-16,-5 1 1 15,-2 2-1-15,0 0 0 16,1 2 0-16,2 0 1 16,0 0-1-16,-1 0-1 15,5 4 0-15,4 0 1 16,3-1 0-16,3 3 1 16,-2-5-1-16,1 0 2 15,-2 0-2-15,-5 1 0 16,4 2 0-16,-1-3 0 0,4 1 0 15,2 0 1-15,5-2-1 16,2 0-2-16,1 0 2 16,2 0 1-16,3-2-1 15,-7-5 0-15,-1 2 0 16,-2-3 0-16,-4 4 1 16,-1-3-1-16,1 2 2 15,2-2-2-15,-2-3 1 16,2 3-1-16,-5-2 0 15,2-2-1-15,-1 1-1 16,1 2 2-16,-1-4 0 16,1 3 0-16,-1-3 2 0,-2 2-1 15,-2 0-1-15,-5 0 1 16,1 0 0-16,-6 1 1 16,-5-1-2-16,-5 0 0 15,1-5 0-15,-4 0-1 16,1 2 1-16,0 0-1 15,-2-1 1-15,1 3 0 16,-2-1 0-16,1 2-1 16,-1 1 2-16,0 0-1 15,-4 2 1-15,-4 1-1 16,-1-1 0-16,1 3 1 16,2 3-1-16,-4-1 1 15,0 2-1-15,-5 0 0 16,-2 0 0-16,-4 0 0 15,-1 0 0-15,3 0 0 0,2 0-2 16,-3 0 2-16,2 0 0 16,-3 0 0-16,-2 0 0 15,-3 0 0-15,0 0 0 16,2 0 1-16,0 0-1 16,3 0 0-16,1 0-1 15,0 0 1-15,3 0 0 16,0 3 1-16,1 1-1 15,1 0 0-15,-3 1 1 16,1-1 0-16,-2 1-1 0,-2-1 0 16,-1 1 1-1,-1-1-1-15,0 2-2 0,-2-1 1 16,-2-1 1-16,-1 1 0 16,-7 0 0-16,-3-2-2 15,-2 1 2-15,-5-1 1 16,-3 2-1-16,-5-1 0 15,-4-3 0-15,-6 1 1 16,-2-1-2-16,-1-1 1 16,0 0 0-16,0 0-1 15,0 0 1-15,0 0-1 16,0 2-1-16,0 2-2 16,0 8 2-16,0 2 1 15,0 8 1-15,0 4 1 0,3 5-1 16,7 7 0-16,1 3 1 15,1 4 0 1,0 7-1-16,0 1 0 0,0 3 0 16,-2-1 0-16,-2-1 0 15,-1 3 0-15,0 0 0 16,1 2-1-16,-2 4 0 16,0 0 0-16,2-3 1 15,1-3 0-15,3 1-1 16,0-4 1-16,2-2 0 15,0-2 0-15,-1 1 0 16,-2-2 0-16,-2 4-3 16,-3-2 3-16,-2 1 0 0,0-1 0 15,0-1 2 1,0-1-1-16,-1-2 0 0,2-2 0 16,-1-1 1-16,-1-4-1 15,1 3-1-15,-1 1 0 16,-3 4 0-16,0-3 1 15,0 2-1-15,0-2 2 16,0-1-4-16,0-1 4 16,0-4-2-16,0-1 3 15,-4-1 0-15,-2 0 1 16,0-2 1-16,2 3-4 16,1-1 1-16,-2 4-1 15,0 2-1-15,1 1 0 16,1-2 0-16,2 0 0 15,-1-1 2-15,2-4-2 0,0 0 1 16,0 1 3-16,0 0-4 16,0 5 1-16,0 4 0 15,0 3 0-15,0 5 3 16,0 0-3-16,-4-4 0 16,1-2 0-16,0-5 1 15,-2 2-1-15,2-6 1 16,2-2-2-16,-1-1 0 15,2-3 0-15,0-6 0 16,0-5 0-16,0-6 0 16,0 0 0-16,0-7 1 15,0-3-1-15,0-3 0 0,0-4-4 16,0 0-1-16,0 0-10 16,0-5-18-16,-11-20-102 15</inkml:trace>
  <inkml:trace contextRef="#ctx0" brushRef="#br2" timeOffset="232934.3651">17363 7466 204 0,'7'0'98'16,"4"0"-75"-16,4 0-13 16,7 0 18-16,20-5 13 15,-9 1-15-15,9 0-15 16,0 4-5-16,10 0 2 16,6 0 1-16,6 0 2 15,6 0-1-15,11 0 0 16,8 0 0-16,17 0 3 0,4 0 2 15,13-5-6-15,0-1 1 16,4 0-7-16,4 6-1 16,-2 0-1-16,1 0-1 15,3 0 1-15,10 8 1 16,3-1-2-16,9 0 1 16,8-3 1-16,-2 2-1 15,12-2 1-15,-1 1-1 16,7 1-1-16,6 1 1 15,6-3 2-15,8 1-3 16,-2-2 0-16,2 5-1 16,-8-1 2-16,1 4 1 0,3-4 1 15,4 4-2 1,4-3-1-16,-2-1 0 0,4 0 0 16,-5 0 1-16,2-7-1 15,0 5 5-15,5-2-5 16,-5-1 0-16,-11 3 0 15,-3 0 1-15,-6-3 1 16,-2 2 3-16,1-1-3 16,-7-3-1-16,-1 1-1 15,-7 1 2-15,-4-1-2 16,-3 5 1-16,-6-1 0 16,-1-1-1-16,-2 0 0 15,-2-1 0-15,-2 4 1 16,-5 1-1-16,-8 0 0 15,-3 1 1-15,0 0 0 0,1 1 2 16,-1-1 1-16,3-2-4 16,0 0-1-16,2-1-2 15,3 0 3-15,0 1 1 16,-2-1-1-16,1 6 1 16,2-5-1-16,-2 1 1 15,-2 1-1-15,-3-4-1 16,-5 3 0-16,1-4 2 15,-2-2-1-15,-6-1 0 16,0-1 1-16,1 0-1 16,0 0 0-16,-3 0 1 15,-2 0-1-15,-7 0-4 0,-3 0 4 16,-5 0 0-16,-4-1-1 16,-3-3-1-16,0-2 2 15,-1 1 0-15,-2-4 3 16,0 3-3-16,0-1 1 15,1 2-1-15,-1-1-1 16,-4-1 0-16,-2 4-2 16,-6 0 2-16,3-1 0 15,0 4 1-15,-6-3 0 16,1-1-1-16,-3-1 1 16,2 5 0-16,-3-3 1 15,-4 3-2-15,-2-1 2 16,-3-1-1-16,-1-2 1 0,2 1 0 15,-1-1-2-15,-4-1-1 16,-9 1-2-16,-4 1 2 16,-5 0-1-16,-7-1 0 15,-5 4 0-15,-7 0-4 16,-7-1-1-16,-6-6-6 16,-9-3-16-16,-1-6-27 15,0-16-188-15</inkml:trace>
  <inkml:trace contextRef="#ctx0" brushRef="#br3" timeOffset="265460.6">6909 15308 99 0,'-6'0'47'0,"0"0"3"16,6 0-17-16,0 0-1 16,0 0-8-16,0 0-6 0,0 0-3 15,0 0 0 1,0 0 0-16,-3-3 5 0,3 3-8 15,0 0 1-15,0 0 2 16,0 0 2-16,0 0 5 16,0 0-2-16,0 0-6 15,0 0-10-15,0 0-4 16,0 0 0-16,0 11-6 16,18 14 3-16,9 16 3 15,9 15 4-15,2 5-3 16,1 6 2-16,3 9-3 15,1 4 1-15,-1 5-1 16,-3-8 1-16,1-11 1 16,-1-7-2-16,-8-6 0 15,-4-6 0-15,-9-11 0 0,-3-7 0 16,-3-7-2-16,-2-7 0 16,-1-5-3-16,2-1-7 15,-1-2-11-15,2-4-40 16,0-3-54-16,-5-8-118 15</inkml:trace>
  <inkml:trace contextRef="#ctx0" brushRef="#br3" timeOffset="265933.5541">7673 15304 297 0,'0'0'72'0,"0"0"-70"16,0 0 0-16,0 0 8 16,0 4 3-16,0 25-10 15,0 12 11-15,-3 13 2 16,-3 6-5-16,1 6 1 15,-5 7-2-15,1 8 2 16,-3-3-6-16,-6 6 0 16,0-4-1-16,-1 0-4 0,1 2-1 15,0-2 0 1,0-6 0-16,3 2 1 0,-1-1-1 16,4-7-1-16,-3-3 1 15,6-1 0-15,-3-9 0 16,-3-2 0-16,0-3 0 15,-4-1 0-15,-2-2 0 16,3 0 1-16,0-3-2 16,6-11 0-16,2-9 0 15,1-8-5-15,6-7 0 16,0-7-5-16,3-2-8 16,0 0-28-16,0 0-56 0,3-22-114 15</inkml:trace>
  <inkml:trace contextRef="#ctx0" brushRef="#br3" timeOffset="266195.1757">8037 16067 270 0,'0'0'140'0,"-3"0"-133"15,3 0-6-15,0 0-2 0,0 11 1 16,9 5-1-16,7 6-2 16,1 0-3-16,2 0-21 15,-4 7-50-15,-8-3-156 16</inkml:trace>
  <inkml:trace contextRef="#ctx0" brushRef="#br3" timeOffset="266397.1083">8029 16564 285 0,'0'7'9'0,"0"7"-6"16,5 8 8-16,4 4 3 15,-3 8-4-15,4 1-9 16,-4 0 0-16,-3 1-1 16,-3-3 0-16,0-3-17 15,0-5-26-15,0-8-130 16</inkml:trace>
  <inkml:trace contextRef="#ctx0" brushRef="#br3" timeOffset="267404.0267">9105 15227 205 0,'-7'-8'72'0,"4"5"-45"15,0 3 29-15,-1 0 1 16,3 0-20-16,-2 0-12 16,3 0-3-16,-3 0-1 15,-3 0-7-15,-4 15-7 16,-5 11-6-16,-6 12-1 15,-1 15 0-15,5 6-2 16,5 4 1-16,-1 10-1 16,4 4 2-16,1 7 2 0,1 2-2 15,4 1 0 1,0-1 0-16,3 0 0 0,0 0 0 16,0-3 1-16,9-9 0 15,6-11-1-15,4-6 0 16,1-5 0-16,2-8 0 15,2 0 0-15,0-3 0 16,-4-5-2-16,0-3-4 16,-2-4-11-16,-3-7-10 15,-3-5-19-15,7-12-76 16,-5-5-132-16</inkml:trace>
  <inkml:trace contextRef="#ctx0" brushRef="#br3" timeOffset="270095.1524">9899 15741 121 0,'0'-4'123'15,"0"1"-86"-15,-6 3-26 16,6 0 12-16,0 0 0 16,0 0 2-16,0 0-7 0,0 10-5 15,0 21-5 1,6 15 10-16,7 14 1 0,1 6-8 15,2 4-3-15,2 2-7 16,0-1 3-16,1-5-2 16,-2-15-2-16,2-11-1 15,-1-17 0-15,-6-8-3 16,-3-12-3-16,-3-3 4 16,4 0 2-16,3-25 1 15,7-24 2-15,-2-20 2 16,3-16 0-16,-9-2-4 15,-2 7-12-15,-4 17 7 16,-3 25 5-16,-2 19 6 16,1 13-6-16,-1 6 0 15,6 11-8-15,6 25 8 0,8 21 2 16,12 15 7-16,4 4-3 16,2-13-5-16,0-11 0 15,-1-14 0-15,4-7 0 16,-6-9 1-16,-6-10-2 15,-5-2 2-15,-5-10-2 16,-7 0 4-16,2 0 1 16,0-11 5-16,-3-14 2 15,-3-12 6-15,-2-11-3 16,-4-7-4-16,-3-6-9 16,0 5-2-16,-10 1 0 15,1 6-2-15,-3 3-3 0,-3-5-18 16,-3 5-9-16,-8 0-31 15,-9 2-111-15</inkml:trace>
  <inkml:trace contextRef="#ctx0" brushRef="#br3" timeOffset="270416.6502">9815 15286 267 0,'-3'0'48'15,"3"0"-39"-15,0 0-9 16,0 8-1-16,20-1 1 16,5 4 7-16,11 3 7 15,10-6-1-15,2-3 9 16,10-5-2-16,5 0-6 15,1 0 2-15,1 0-7 16,1-2 2-16,-2-1-5 16,-9-4-6-16,-6 6 0 15,-8-2-9-15,-14-1 0 16,-8 2-31-16,-11-3-60 16,-8-6-139-16</inkml:trace>
  <inkml:trace contextRef="#ctx0" brushRef="#br3" timeOffset="270621.1001">10282 15004 297 0,'-3'0'58'0,"3"0"-58"16,0 0 0-16,11 1 6 15,14 19 0-15,8 6 0 16,9 14-2-16,7 5-3 15,0 7-1-15,2 1-14 16,-2 3-33-16,-1-4-46 16,-2-1-52-16</inkml:trace>
  <inkml:trace contextRef="#ctx0" brushRef="#br3" timeOffset="271167.0164">11322 16006 178 0,'-16'-12'10'16,"2"-2"31"-16,1-1 4 16,1 4-7-16,-3 7-1 15,9-3 15-15,0 7-23 16,0 0-6-16,6 0 3 16,0 0-19-16,0 0-7 15,0 0-3-15,0 15-6 16,0-1 2-16,0-3 4 15,0-3-3-15,6-5-4 16,0-3-1-16,1 0 5 16,4 0 6-16,-2-14 1 0,-6-5 2 15,0-1-2 1,-3 4 2-16,0 0 1 0,0 7-2 16,-9 8 1-16,0 1 7 15,-2 0-5-15,4 0-5 16,-2 10-3-16,3 2 2 15,-1-1-1-15,7-2 1 16,0-7-5-16,0 2 2 16,0-4-4-16,0 0-5 15,0 0-23-15,0 0-5 16,0 0 3-16,0 0-35 16,0 3-40-16</inkml:trace>
  <inkml:trace contextRef="#ctx0" brushRef="#br3" timeOffset="271706.9088">12322 15575 294 0,'-5'-6'59'16,"2"6"-57"-16,3 0 4 16,0 0-4-16,3 22-1 15,15 11 14-15,0 8 0 0,6 3-2 16,2 2 1-16,6 3 2 15,1 2-4-15,6 0 2 16,-1 1 0-16,5 3-2 16,-1-1-4-16,-1 2-5 15,-1-5-3-15,-7-7 0 16,-4-7-2-16,-3 0-3 16,-10-12-7-16,1-6-23 15,-11-12-19-15,-3-7-19 16,-3-10-61-16,0-31-51 15</inkml:trace>
  <inkml:trace contextRef="#ctx0" brushRef="#br3" timeOffset="271977.1355">12814 15624 308 0,'-6'-4'26'15,"0"0"15"-15,3 4 16 16,-7 0-29-16,0 0-11 15,0 0-14-15,-9 19 0 16,-7 6-3-16,0 12 0 16,-7 10 1-16,-3 6-1 15,-2 6 4-15,0 3-2 16,1-3 0-16,4-5 3 16,1-3-5-16,10-5 1 15,-1-7-2-15,9-7 0 16,5-10-5-16,3-11-5 0,0-6-19 15,3-5-46-15,-5-6-95 16</inkml:trace>
  <inkml:trace contextRef="#ctx0" brushRef="#br3" timeOffset="272330.8037">12083 15301 331 0,'0'0'9'0,"0"0"-3"16,0 0-6-16,9 0 4 16,9 0 7-16,9 0 1 15,7 3 8-15,2 5 4 16,4-3-11-16,2 1 3 15,0-6-7-15,4 0 4 16,-1 0 3-16,1 0-4 16,2-7-1-16,-5-1-8 15,-4 1-3-15,-4 3-1 16,-3 1 0-16,-5 3-2 16,-5-4 0-16,-12 4-10 15,-4 0-21-15,-3 0-14 0,-3-4-48 16,0 0-96-16</inkml:trace>
  <inkml:trace contextRef="#ctx0" brushRef="#br3" timeOffset="272541.9529">12520 14989 394 0,'0'0'5'0,"0"0"-1"15,0 7-4-15,15 11 13 16,9 9-6-16,4 5-5 16,2 6-2-16,3 4 0 0,-2 2-5 15,5 0-12 1,0 1-34-16,0-1-19 0,4-3-52 16</inkml:trace>
  <inkml:trace contextRef="#ctx0" brushRef="#br3" timeOffset="272944.94">13675 16013 327 0,'-6'0'65'16,"6"0"-39"-16,0 0 0 15,0 0-7-15,0 0-9 16,0 0-8-16,0 0-2 15,18-7 0-15,9 3 3 16,9-7 4-16,6 0-3 16,0-6 4-16,4 1 5 15,-7-2-2-15,-1 7-9 0,-8 2-2 16,-7 3-3-16,-3 3-12 16,-8 2-10-16,-3-2-23 15,-6 3-62-15,-3-9-143 16</inkml:trace>
  <inkml:trace contextRef="#ctx0" brushRef="#br3" timeOffset="273163.4358">13766 15609 381 0,'-3'4'32'0,"3"12"-29"16,0 16-2-16,0 22 22 15,9 13 0-15,2 10-12 16,5 0-9-16,-4 0 1 16,1-1-3-16,-1-8-2 15,0-4-7-15,0-12-11 16,-3-8-32-16,-1-18-91 16</inkml:trace>
  <inkml:trace contextRef="#ctx0" brushRef="#br3" timeOffset="274167.1562">14506 15359 350 0,'-6'8'28'0,"6"3"-26"15,0 11 1-15,3 7 13 16,13 15 1-16,7 11-3 16,2 12 1-16,2 13-1 15,-4 8 0-15,-1-3-4 16,0-12-3-16,-1-10-2 16,-3-9 1-16,-5-12-5 15,-2-9 0-15,-5-8 0 0,-6-11-1 16,0-9 0-16,0-2 1 15,0 0 1-15,0-3-1 16,0 0-1-16,0 0-1 16,0 0-5-16,0-3-4 15,0-12-3-15,0-7 9 16,0-4 4-16,0 1 1 16,0 2-1-16,0 1 0 15,10 4-1-15,3 0 1 16,10-1-5-16,2 5 3 15,5-1 2-15,3 12-1 16,-1 3 1-16,3 0 0 16,-5 3-2-16,-5 15 2 0,-2-2 0 15,-6 6 1 1,-1-5 0-16,-9 1 1 0,-1 1 4 16,-6 0-1-16,0 6 2 15,-9 2 2-15,-15 6-5 16,-1 3 1-16,-11-3-1 15,0 0-1-15,-4-4 1 16,-1-3-2-16,1-4-1 16,2-8-1-16,9-6 0 15,2-4-3-15,8-1-7 16,7-3-15-16,4-3-25 16,7-20-120-16</inkml:trace>
  <inkml:trace contextRef="#ctx0" brushRef="#br3" timeOffset="274797.0265">15343 15161 363 0,'0'22'15'0,"0"11"-9"16,17 5 27-16,9 5-7 16,0 8-14-16,12 4 6 15,2 2-3-15,2 4-2 16,1 3-5-16,-5 4-1 16,-8 1-2-16,-2 3-1 15,-4 1 0-15,-9 1 0 16,-6 6 0-16,-9 5 0 15,0 2 0-15,-6 4 2 16,-23 2-3-16,0-13-2 16,-7-13 0-16,0-13-1 0,5-13-3 15,1-9-5 1,0-13-19-16,8-12-7 0,5-7-40 16,8-4-83-16</inkml:trace>
  <inkml:trace contextRef="#ctx0" brushRef="#br3" timeOffset="275097.4089">16053 15950 404 0,'5'0'53'16,"-1"0"-52"-16,8 0 5 16,-2 0 9-16,10 0-9 15,3 0-3-15,2 0 0 16,1 0-2-16,6-3-1 16,1-1 1-16,2-3-1 15,-1-1 0-15,4-6-7 16,-8 0-9-16,-2 2-20 15,-4 8-60-15,-6 4-135 16</inkml:trace>
  <inkml:trace contextRef="#ctx0" brushRef="#br3" timeOffset="275473.4932">16762 15531 385 0,'0'0'49'0,"0"0"-49"16,0 0 5-16,0 0 5 15,0 16-2-15,0 17 2 16,0 16 8-16,0 15-4 16,0 6 1-16,0 1-1 15,0 1 0-15,0-5 2 16,3 0-8-16,0-1-4 16,-3-9-2-16,4-2-2 15,-1-11 0-15,0-7-6 16,0-8-14-16,0-5-19 15,-2-4-19-15,2-9-74 16</inkml:trace>
  <inkml:trace contextRef="#ctx0" brushRef="#br3" timeOffset="276073.5291">17860 15693 320 0,'-17'-6'51'0,"7"1"-20"16,8 5 2-16,2 0-13 15,0-3-15-15,9-4 1 16,20 0 13-16,14-5 5 16,11-2-4-16,8 3-7 15,0-4-7-15,-4 4-4 16,-8 3-2-16,-9 2 0 16,-8 2-5-16,-10 4-5 15,-4 0-22-15,-6 0-17 0,-13 7-73 16</inkml:trace>
  <inkml:trace contextRef="#ctx0" brushRef="#br3" timeOffset="276275.1181">17807 16053 192 0,'-4'3'249'16,"4"-3"-236"-16,0 0-12 15,24 4 18-15,9-4 6 16,19 0-14-16,10 0-8 0,9 0-3 16,3 0-12-16,-2-10-19 15,-7-6-43-15,0-5-108 16</inkml:trace>
  <inkml:trace contextRef="#ctx0" brushRef="#br3" timeOffset="276686.6901">18849 15628 295 0,'0'0'31'0,"0"14"7"16,0 23 18-16,0 15-18 16,-3 11-11-16,0 2-5 0,3 1-3 15,0-8-6 1,6-7-2-16,13-10 0 0,1-5-8 15,3-9-1-15,3-5 1 16,4-8 0-16,-4-11-3 16,3-3-1-16,-4-10 0 15,2-22 0-15,2-11-4 16,-3-6-2-16,0-11 2 16,-11-13 2-16,-4-4 0 15,-9-3 3-15,-2 6 0 16,-5 15 5-16,-12 19-2 15,-10 7 8-15,-1 7 2 16,-5 5 3-16,-2 6-6 16,-2 6-7-16,0 6-3 0,1 3-1 15,-4 5-5-15,-2 20-8 16,0 8-19-16,0 3-3 16,5 1 2-16,3-4-24 15,4-7-102-15</inkml:trace>
  <inkml:trace contextRef="#ctx0" brushRef="#br3" timeOffset="277603.3319">6085 14776 298 0,'14'0'74'15,"-5"0"-74"-15,-6 0-9 16,-3 10 7-16,0 23 2 0,0 8 0 16,0 15 2-16,0 6-2 15,0 11 6-15,0 12-2 16,0 11 6-16,4 13-5 16,-1 10 6-16,6 12-3 15,-3 0 3-15,6 14-7 16,3 4 3-16,1-2-6 15,-2 11 5-15,1-4-3 16,-2-10-2-16,1-4 2 16,-4-5 1-16,-1-11-3 15,0-5-1-15,-3-12 0 16,1-10 0-16,4-11 1 16,-5-6-2-16,0-20 1 15,1-7-1-15,-4-16 1 0,3-12-4 16,-3-9-7-16,0-8-13 15,0-8-38-15,-1-22-96 16</inkml:trace>
  <inkml:trace contextRef="#ctx0" brushRef="#br3" timeOffset="280603.3993">6618 14365 303 0,'3'0'5'16,"6"3"-2"-16,12 10-3 15,4 8 8-15,11 1-4 16,9 3-4-16,13 0 1 16,5-3 1-16,11-3 0 0,10-5 9 15,11-6 0 1,8-4 10-16,5-4 1 0,8 0-2 15,2 0-4-15,7-4-11 16,11 4 0-16,1 0 5 16,-1 9-7-16,-2 9-3 15,-4 4 0-15,-6-4 2 16,1-3 1-16,-1-7-2 16,3-2 3-16,10-6-2 15,11 0 1-15,7 0 3 16,12-11 2-16,-1 0-2 15,-5 4 4-15,-4 7 0 0,-11 0-4 16,-6 0-4 0,2 0 6-16,-2 4 3 0,6-1-8 15,-1-3-2-15,1 0-1 16,1-3 0-16,0-10 1 16,-5-4-1-16,4 2 5 15,0-2 1-15,-4 5 0 16,1 2-3-16,-3 1 6 15,-7 3-1-15,-3 2-4 16,-3-3 0-16,-8 5 1 16,2-4-4-16,6 3 3 15,-2-1-4-15,6-8 1 16,2 2-1-16,-6-6 0 16,-3-2 1-16,-5 3-1 15,-4 1 3-15,-6 3 2 0,-6 7 1 16,6 0-2-16,7 1 2 15,2-4-2-15,2-1 3 16,6 1-7-16,-5-4 0 16,-5 0 2-16,4 3-2 15,-4 2-1-15,2-2 1 16,1 4 1-16,8-3 0 16,3-4 2-16,3-3-2 15,1-8-1-15,-1-1 1 16,-5-6 1-16,0 4 3 15,-5 2-1-15,-6 1 1 16,0 3 0-16,3-2-2 0,7 0-1 16,6-2 1-16,7-7-3 15,-2 4-1-15,-6-3 0 16,-3 0 1-16,-9 0-2 16,-7-2 2-16,-3 3 0 15,-5 2 1-15,-1 4 2 16,-7 4-3-16,-12 3 2 15,-8 9-2-15,-9 1 1 16,1 5-1-16,2 0-1 16,4 0 1-16,-1 0 0 15,1 0-2-15,0 0 2 16,2 0 1-16,-2 0-1 16,-4 0 0-16,-2-4 1 0,2 4 0 15,5 0 0 1,4 0-1-16,4 0 2 0,-2 0-2 15,-5 0 0-15,2 0 0 16,-3 0 1-16,1 0-1 16,3 0 0-16,-8-7-1 15,-1 0 0-15,-3-8-1 16,0 4 2-16,-7 3 0 16,-5-1 1-16,-10 8-1 15,-10-3 0-15,-10 4 1 16,-11 0-1-16,-7 0 1 15,-5 0-1-15,-3 0-2 0,0 0 0 16,0 0 1 0,0 0 1-16,0 0 1 0,0 0 0 15,0 0 1-15,0 5 0 16,0 16 3-16,-5 2-4 16,-4 16 3-16,0 2-3 15,-1 3-1-15,-1 7 0 16,0 7 0-16,0-1-1 15,1 1 1-15,4-7 0 16,2-7 0-16,-1-3 1 16,-2-2 0-16,3 5-1 15,-2 4 0-15,0 7 3 16,3 5 0-16,3-1-2 16,0-2 1-16,0-2-1 15,9-3-1-15,0-1-1 0,4 2 1 16,-4-4 0-16,-1 11 0 15,-1-5 0-15,-6 3 1 16,1 1-1-16,-1-3 0 16,2 2 0-16,-3 1 0 15,3-4 0-15,-1 0 0 16,-1-1 1-16,1 1-1 16,-2-3 0-16,1-4 0 15,-1-4 0-15,0 0-1 16,0 0 1-16,0 0-3 15,0 3 3-15,0 2 0 16,0-2 0-16,0-2 0 0,0 3 1 16,0-1-1-16,-1 4 1 15,-2 2-1-15,0 5 1 16,1 0 0-16,-1 4-1 16,3-3-1-16,0-3 1 15,0-5 0-15,0 1 0 16,0-1-1-16,-1 0 1 15,1 0 0-15,-2 0-1 16,1 0 1-16,-3 2-2 16,1-2-1-16,3-7 3 15,0-1 0-15,0-6 1 16,0-6-1-16,0-3-1 16,0-3 1-16,0-1 0 15,0 1 0-15,0-3-5 16,0 4 4-16,0-2-2 0,0 3 2 15,-7-2-1-15,-3-2-2 16,-6 0 2-16,4-3 2 16,-2-5 0-16,5-6 1 15,6-6-1-15,-1-1 1 16,2-2 0-16,-4 0 0 16,-8 0-1-16,-5 0-2 15,-11 0 2-15,-6 0 1 16,-12 0 2-16,-9-2-3 15,-6-1 0-15,-9 1 1 0,-6-2-1 16,-10 1-1 0,-6 3 0-16,-6 0 1 0,-9 0 0 15,-2 0 2-15,0 0 1 16,-9-4 2-16,3-2-3 16,-6-3 0-16,-14 6-2 15,-9 3-1-15,-8 0 1 16,-13 0 3-16,-3 12-3 15,-4 1 2-15,0 6-1 16,7 3-1-16,-6 0 4 16,2 4-3-16,-1 0 0 15,-7-4 5-15,3 0-4 16,-1 0-2-16,1-4-3 16,7 1 3-16,0 2 0 15,4-7 1-15,2-4 0 0,4 1 2 16,9-5-3-16,1-6-1 15,13 3-1-15,0 1 2 16,-1 3-2-16,4 4 2 16,0-4 0-16,-3 8 0 15,10-8 0-15,2 2 0 16,3 1-4-16,8-5 2 16,-3 4 0-16,2 3 1 15,-4-2 1-15,2 3 0 16,-5-2 1-16,-3 1 0 15,-1-3-1-15,-2 2 1 16,1-4-1-16,3 1 0 0,8 3-1 16,-3-5-1-16,0 5 0 15,-5 1 1-15,0 3-5 16,-11-1 6-16,-5-2 0 16,-4 0-3-16,1-2 4 15,2-3-2-15,10-4 1 16,0-3 0-16,2 0 1 15,2 0-1-15,0 0 3 16,-4 0-3-16,-3-3 1 16,6 0-1-16,1 1-2 15,9 0 2-15,-1 2-2 16,2 0 1-16,1 0 1 16,3 0 0-16,-2 0 1 0,0 0 1 15,-3-4-1 1,-2-3 3-16,7 0-4 0,6-1 2 15,5 0-1-15,4-2-1 16,3 6 1-16,3-4-1 16,3 5 2-16,7-1-2 15,4 4 1-15,11 0 1 16,8 0-1-16,6 0-1 16,4 0 2-16,-1 0-1 15,4-2 0-15,-6 0-1 16,5-1 0-16,0-2 2 15,1 5-2-15,5-2 0 0,1 2-1 16,0 0 0 0,0-4 0-16,-4 4 1 0,1 0-4 15,-4 0 2-15,-2 0 2 16,2 0 0-16,1 0 0 16,3 0-1-16,4-4 1 15,-4 3 2-15,-4-2-2 16,-2 0 0-16,-6-1 0 15,-1 1 0-15,7 3 0 16,5-4 0-16,7-1 0 16,5 2 0-16,1-2 0 15,-3 3-3-15,-4-5 2 16,4 2-4-16,0 2 3 16,8 0 2-16,4 0 0 15,9 2-1-15,3 1 0 0,6-3-13 16,3 3-17-16,0 0-28 15,21 0-51-15,19-12-194 16</inkml:trace>
  <inkml:trace contextRef="#ctx0" brushRef="#br3" timeOffset="281899.1057">12890 16196 1 0,'-4'-3'152'0,"-2"-1"-91"15,0 4-13 1,1 0 8-16,5 0-5 0,0 0-17 15,0 0-11-15,0 0-8 16,0 0-6-16,1 0-3 16,19 0-3-16,4 0 8 15,9 0 3-15,7 4-6 16,-1-1 5-16,0 0 0 16,-8-3-3-16,-4 5-2 15,-5-5-4-15,-2 4 0 16,-4-4-4-16,-4 3 1 15,-3-3-1-15,-3 0 0 0,-6 1-4 16,0-1-1 0,0 0-11-16,0 6-9 0,0 2-20 15,-20 6-71-15,4-2-130 16</inkml:trace>
  <inkml:trace contextRef="#ctx0" brushRef="#br3" timeOffset="282205.8508">13017 16053 188 0,'-3'0'94'15,"-2"-3"-63"-15,5 3-7 16,0 0 17-16,0 0-14 16,0 0-20-16,0 0-1 15,8 0 3-15,4 3-2 0,-3 9-3 16,5 10 4-16,2 10 0 15,-3 9 8-15,-3 3-5 16,-1-6-4-16,-1 1-4 16,-2-9 1-16,-3-5-3 15,-3-3 0-15,3-8-1 16,0 1 0-16,-3-3 0 16,0-2-4-16,0-1-10 15,0-2-17-15,0-1-14 16,0-2-43-16,3 1-86 15</inkml:trace>
  <inkml:trace contextRef="#ctx0" brushRef="#br3" timeOffset="282746.4133">13457 16040 136 0,'0'0'71'0,"-3"0"-47"15,0 3 1-15,-3 4-4 16,2 5-7-16,-2 1-4 16,-4 3 1-16,3 4 3 15,-3 2 8-15,1 0 3 16,-3 2-10-16,0 5 0 16,0 0-6-16,3 4-4 15,-4 3-2-15,0 4 0 16,2 1 1-16,-1 3-2 15,0 0 1-15,1 4-1 0,1 0 1 16,1-1-2 0,-1 2 1-16,1-3-2 0,-1 1-1 15,-1-9 1-15,2-4 1 16,3-12 0-16,0-8 1 16,3-4-2-16,-2-2 0 15,2-6 0-15,3-2 1 16,0 0-1-16,0 0-1 15,0 0 1-15,0 0-5 16,0 0-14-16,0 0-55 16,0 0-93-16</inkml:trace>
  <inkml:trace contextRef="#ctx0" brushRef="#br3" timeOffset="283175.7506">13463 16508 128 0,'0'0'87'16,"0"0"-81"-16,0 0 11 15,0 0 10-15,0 0-15 16,0 0-9-16,1 0 1 16,13 0 13-16,-2 0-1 15,7 0 0-15,1 3-2 0,2-3 7 16,2 0 0-16,1 0-6 16,1 0 0-16,-6 0-9 15,3 0 6-15,-8 0-8 16,-1-3-2-16,-1 3-1 15,-7-3 0-15,-2 3-1 16,-4 0 0-16,0 0 0 16,0 0 1-16,0 0 1 15,0 0-2-15,0 0-1 16,0 0-6-16,-4 0-39 16,-2 0-61-16,-4 0-98 0</inkml:trace>
  <inkml:trace contextRef="#ctx0" brushRef="#br3" timeOffset="286723.1186">24197 6442 107 0,'0'0'25'0,"0"0"-16"15,3 0 38-15,0-3 10 16,-1 1-18-16,-2-1-19 16,0 3-2-16,0 0-3 15,0 0 3-15,0 0-3 16,0 0-1-16,0 0-7 16,0 0-4-16,0 0-1 15,0 0-2-15,0 0 0 0,0 0 0 16,0 0 0-16,0 0 0 15,0 0 0-15,0 0 3 16,0 0-2-16,0 0 1 16,0 0-2-16,0 0 1 15,0 0 0-15,0 0 0 16,0 0 1-16,0 0-2 16,0 0 0-16,0 0-2 15,0 0-1-15,0 0-7 16,0 0-5-16,0 0-21 15,0 0-56-15,4 0-157 16</inkml:trace>
  <inkml:trace contextRef="#ctx0" brushRef="#br3" timeOffset="289024.7188">10224 16817 151 0,'-9'3'35'0,"2"0"-19"15,4-3-9-15,3 0 6 16,0 0 3-16,0 0-10 0,0 0-2 15,0 0 4 1,0 0 4-16,0 0-2 0,0 0-10 16,0 0-11-16,0 0-29 15,3 0 8-15,13-3-83 16</inkml:trace>
  <inkml:trace contextRef="#ctx0" brushRef="#br3" timeOffset="301180.9066">24746 7021 82 0,'20'-18'101'15,"-7"-1"-76"-15,-8 15 5 16,-4 4 22-16,-1 0-11 16,0 0-15-16,0 0-5 15,0 0 1-15,0 0 0 16,0-3-3-16,-13-2-11 16,-10 1-7-16,-7-2 2 0,-8 6-2 15,-2 0 0-15,-9 0-1 16,-4 10 2-16,-5 2-1 15,-3 9 3-15,-4-1-2 16,0 10-2-16,1 3 0 16,-1 3 2-16,9 8-2 15,2 5 0-15,5 2-1 16,6 7 1-16,1 4-2 16,3 3 1-16,3 6 1 15,7 6 0-15,2 1 1 16,6 1 0-16,3-1-1 15,1 3 0-15,3-1 0 16,-3 8 0-16,-1-3 0 0,-1 3 2 16,1-1-2-16,-1-5 0 15,-5-1 0-15,6-8 1 16,-5-6-1-16,0-9 0 16,-4 1 2-16,-6 0-2 15,-4-5 1-15,-4 6-1 16,0-7 3-16,6-5-3 15,1-11 1-15,3 0-1 16,-5-7 1-16,-5-1 0 16,-5 0-1-16,0 0 0 15,3-6 0-15,7-2 0 16,9-9-2-16,7 0-8 0,3-5-13 16,8-4-49-16,-3-3-119 15</inkml:trace>
  <inkml:trace contextRef="#ctx0" brushRef="#br3" timeOffset="301540.8405">23107 8823 270 0,'-21'10'13'0,"-8"17"-11"15,-3 6 10-15,-8 15-3 0,1 7-5 16,-2 3-1 0,0 9 2-16,2-1 5 0,4 0 3 15,6-1-5-15,5-6 2 16,10-8-8-16,10-10 1 16,4-11 1-16,0-8 4 15,4-4 2-15,16-7 5 16,10-4 2-16,7-7-6 15,8 0 1-15,7 0-3 16,9-15 0-16,6-2-5 16,0-6 0-16,-2 9-4 15,-9-1 0-15,-7 4-8 16,-8 7-28-16,-5 4-61 16,-14 0-112-16</inkml:trace>
  <inkml:trace contextRef="#ctx0" brushRef="#br3" timeOffset="302105.537">21264 10112 228 0,'-15'-4'52'15,"8"0"-30"-15,7 4-8 0,0 0 5 16,0 0-7-16,0 0-6 15,0 21-4-15,0 13 12 16,0 13 13-16,0 6-7 16,0 1-7-16,3-2-3 15,0-2-3-15,3-5-1 16,-2 0-4-16,2 5-1 16,2-2 0-16,-2 4-1 15,-3-2-1-15,-2-5 0 16,2-5-13-16,2-7-23 15,5-11-27-15,0-9-33 0,6-11-28 16</inkml:trace>
  <inkml:trace contextRef="#ctx0" brushRef="#br3" timeOffset="302351.3543">21698 10460 298 0,'12'-1'37'0,"11"-5"-34"15,6-5 13-15,9 3 6 16,5 1-11-16,6 4-7 16,-2-5 1-16,0 8 1 0,-3-1-5 15,-4 1 0-15,-1 0-1 16,0 0-7-16,-2 0-12 15,4 0-22-15,-3 0-111 16</inkml:trace>
  <inkml:trace contextRef="#ctx0" brushRef="#br3" timeOffset="303122.2174">22543 10196 172 0,'0'0'44'0,"0"0"-3"15,0 0 18-15,0 0-27 16,0 0-11-16,0 0-4 15,0 0 0-15,0 0 0 16,0 0-3-16,0 0-10 16,0 0 1-16,0 3-3 15,0 4-1-15,0 9-1 16,0 9 3-16,0 9 4 0,4 6-1 16,4 7 0-1,1 5 3-15,-2 3-1 0,-1 7-5 16,-1 4 1-16,-2 0-3 15,-2-3 1-15,1-8-2 16,-2-15 0-16,0-3 1 16,0-16-2-16,0-4 1 15,0-12-2-15,0 0 2 16,0-5-1-16,0 0 0 16,0 0 1-16,0-7-10 15,5-27 4-15,11-11-11 16,6-13 9-16,5 0 2 15,-2 6-2-15,-2 16 3 0,-1 9 5 16,2 13-1-16,-3 10 1 16,0 4 4-16,-1 0-4 15,1 0 0-15,2 16 0 16,2 3 1-16,0 2-1 16,4 4 1-16,-4 2-1 15,-1-2 1-15,-2 4 3 16,-5-3 0-16,-7 4-1 15,-7 1 2-15,-3-1-3 16,0-1 1-16,-10 1 1 16,-13-4 0-16,-3-1-1 15,-10-3-2-15,-2-2 2 0,-6-8-2 16,-1-1-1 0,-7-6 0-16,0-2 0 0,7-3-5 15,7 0 1-15,11 0 4 16,11-8 0-16,7 6 0 15,5-1-6-15,4-1-12 16,0-4-27-16,1-2-66 16,14-8-53-16</inkml:trace>
  <inkml:trace contextRef="#ctx0" brushRef="#br3" timeOffset="305044.5517">25410 6373 205 0,'0'5'7'16,"0"-5"1"-16,0 0 7 0,0 0 15 16,0 1-8-16,0-1-10 15,0 0 8-15,0 0-2 16,0 0-1-16,0 0 1 16,0 0-6-16,0 0 1 15,0 0 0-15,0 0-2 16,0 0-3-16,0 0-2 15,0 0-2-15,0 0 2 16,0 0-2-16,0 0 2 16,0 0-3-16,0 0 4 15,0 0-3-15,0 0 2 16,0 0 0-16,0 0 0 0,0 4-3 16,0-4-2-16,0 0-1 15,0 0 1-15,0 0 0 16,0 0-1-16,0 0 3 15,0 1 0-15,0-1 0 16,0 2 3-16,0-1-3 16,0 2-3-16,0 8-2 15,0 6 2-15,3 11 3 16,2 4 0-16,1 5-2 16,-3 0 1-16,-2 3 2 15,1-8-4-15,1-2 1 16,0-6-1-16,1-7 0 15,-1-7-1-15,-1-3-1 0,-1-6 2 16,1-1-3 0,-2 0 3-16,1 0 0 0,-1 0 1 15,3 0-1-15,7 0-1 16,9 0 1-16,10 0 4 16,4-4-2-16,4-4-1 15,-1 2-1-15,2 1 0 16,0 2 0-16,5-1 0 15,4 4-2-15,5 0 2 16,9 0-1-16,8 0-2 16,11 0 1-16,4 0 1 15,3 8 0-15,-1 2 0 16,-3-1 1-16,-2-2 0 0,-2-1 1 16,-6-2-1-16,-3 1 3 15,-7 2 0-15,-8 0-3 16,-2 8-2-16,-4 0 1 15,-6 2 0-15,-1 1 0 16,-1 0 0-16,-3 1 0 16,-1-4 1-16,2-3 0 15,3-4 0-15,3-5 2 16,-1 3-1-16,0-3-1 16,-1 2 0-16,-3 2 1 15,-1 0-1-15,-3 5 0 16,2-1 0-16,-2 1 1 15,0 0-2-15,1-2 2 0,2-4 1 16,1-3-1-16,-5-3-1 16,-4 0-3-16,-7 0 3 15,-5 0 5-15,-4 0-5 16,-6 0 1-16,-3 0 0 16,-1 0 0-16,-2 0-1 15,2 0-1-15,-2 0 1 16,2 0 1-16,-2 0 1 15,0 0-1-15,-3 0 3 16,0 0-2-16,0 0 3 16,0 0 0-16,0-7 2 15,0 2-1-15,0-8-3 16,0-3 0-16,0-5-3 0,0-2 0 16,3-8-3-1,2-7 3-15,3-1 0 0,-2-3 0 16,2 2-2-16,-4 13 2 15,-1 9 2-15,-3 8-2 16,0 10 0-16,0 0-2 16,0 0-5-16,0 0-7 15,0 0-6-15,0 0-2 16,2 0-6-16,-1 0-33 16,3-3-98-16</inkml:trace>
  <inkml:trace contextRef="#ctx0" brushRef="#br3" timeOffset="312708.9213">26319 7183 89 0,'0'0'17'0,"0"0"-12"15,0 0 16-15,0 0 10 16,0 0-6-16,0 2-3 16,0-2 12-16,0 0-1 15,0 0-2-15,0 0-2 0,0 0 1 16,0 0-5-16,0 0-6 16,-2 2-7-16,2-2-5 15,0 0-2-15,0 0-3 16,0 3 2-16,0-3 0 15,0 0-1-15,0 3-1 16,-2-1-2-16,0 7 0 16,-2 13 0-16,-5 15 0 15,-4 17 5-15,-3 5-2 16,1 1-2-16,0-2 0 16,5-1-1-16,0 0 0 15,1 6 2-15,-1-2-2 16,-1 2 1-16,2 0-1 15,3 6 2-15,3 4-2 0,3 4 1 16,0 2 1-16,3-3-1 16,7 4 4-16,6 2-2 15,0-1 0-15,0 3-2 16,-1-3 2-16,3-3-1 16,-3-4 3-16,3-2-4 15,1-6 2-15,2-5-2 16,4-4 0-16,4-7 0 15,3-6 0-15,4-7 2 16,7 0-2-16,2-8 3 16,3 0 0-16,4-5-1 15,6-4-1-15,7-5 2 16,9-3 0-16,1-6-2 0,-1-2 3 16,-7-4-5-16,-10 5 3 15,-8-3-3-15,-3 2 0 16,-2 4-3-16,-5 3 3 15,-1 3 0-15,-2 3-1 16,-3 2 0-16,1 3 1 16,-2 0 0-16,1 1 0 15,-4 0 0-15,0 2 1 16,-6-3-1-16,-4 6 0 16,-3 4 0-16,-7 3 1 15,-2 6-1-15,1 3 3 16,-4-4-3-16,2 1 0 0,2-5 0 15,-1 1 1 1,0-8-1-16,-1-7 0 0,-1-3 0 16,-2-5 0-16,-1-7 0 15,-1-6 1-15,-1 2-1 16,0-3-2-16,0 0-2 16,0 0-3-16,0 0-3 15,0 0-6-15,0 0-14 16,0 0-32-16,0-15-168 15</inkml:trace>
  <inkml:trace contextRef="#ctx0" brushRef="#br3" timeOffset="313309.8015">27929 9521 249 0,'0'0'15'15,"1"0"-8"-15,2 0 17 16,-1 0-7-16,2 4 4 16,1 10 1-16,3 3-1 15,0 3-1-15,0 5 2 0,-2 9-2 16,2 2-2-1,-3 4-5-15,-2 5 1 0,-2-1-5 16,-1-1 1-16,0 1-5 16,0-4 0-16,0-1-1 15,0 0 0-15,0-2-2 16,0-1 0-16,-7 1-1 16,-5-4 0-16,0-1-1 15,-1-6 2-15,1-4-2 16,0-4 0-16,-5-5 2 15,-1-3-2-15,-3 2 1 16,-1-6-1-16,0-5-1 16,2-1 1-16,0 0 1 15,-1 0-1-15,0-1 3 16,-8-8-3-16,-2-8 0 0,-6 3 0 16,-6-1 3-16,-1-3-3 15,-5-3 2-15,1-1 0 16,4-2 2-16,2-1 3 15,4-3-5-15,3 2-2 16,4 4 0-16,6-1 0 16,5 6-1-16,6 4-4 15,1 4-1-15,5 1 1 16,5 5-6-16,2 1-8 16,1 0-13-16,0 2-33 15,0 0-78-15</inkml:trace>
  <inkml:trace contextRef="#ctx0" brushRef="#br3" timeOffset="315551.033">26312 10486 62 0,'7'-3'202'16,"-6"-1"-174"-16,1 4-14 15,2 0 7-15,2 13-1 16,5 13 14-16,1 15-2 0,0 6-8 16,-2 10-2-16,0 1-5 15,0 0-2-15,-3-3-1 16,2-4-5-16,-2 1-1 15,-1-8-6-15,0 1 3 16,2-9-3-16,-4 1-2 16,1-1 2-16,-2-7-2 15,1-3-4-15,1-8-5 16,-1-2-11-16,2-6-21 16,1-8-32-16,4-2-82 15</inkml:trace>
  <inkml:trace contextRef="#ctx0" brushRef="#br3" timeOffset="315821.5072">26792 10849 332 0,'10'-4'8'0,"8"-2"9"15,9 1 34-15,7-3-25 16,5 2-15-16,2 3 0 16,3-2-2-16,-2 2-4 15,0-1-1-15,0 0-3 16,-2 1 0-16,1-2-1 16,-3-1-1-16,-5-2-5 0,-8 0-10 15,-7-2-40-15,-6 3-100 16</inkml:trace>
  <inkml:trace contextRef="#ctx0" brushRef="#br3" timeOffset="316069.1119">27071 10581 241 0,'0'22'10'0,"0"8"0"0,0 14 46 16,3 7-8-16,6 0-14 16,0 4-7-16,0-6-13 15,1 1-4-15,-1-5-5 16,0-1-5-16,0 0-1 16,-3-8-12-16,3-3-16 15,-2-4-50-15,2-13-96 16</inkml:trace>
  <inkml:trace contextRef="#ctx0" brushRef="#br3" timeOffset="316886.678">28015 10479 258 0,'0'-4'16'0,"0"4"-2"16,0 0 29-16,0 0-24 16,0 0-8-16,2 3 1 15,1 19 12-15,0 14 8 16,-2 9-6-16,-1 15-5 16,2 1-5-16,-1 2-1 15,2-5-6-15,2-1-5 16,-2-8 0-16,2 0 1 15,-2-1-5-15,-1-12 0 16,-2-3 0-16,0-7 0 16,0-12-1-16,0-6-1 15,0-4 0-15,0-4 1 16,0 0-2-16,0 0 0 0,4-15-6 16,7-10-9-16,4-5 5 15,-2 1 11-15,1 10 2 16,-7 4 3-16,2 5 2 15,4-2-5-15,4 6 0 16,10-2-3-16,4 3 2 16,2 5 0-16,0 0 1 15,-3 3 0-15,-3 13 0 16,-5 2 2-16,-3 2-1 16,-2-2 3-16,-5 4-2 15,-5-1-1-15,-4 1 1 16,-3 3-1-16,0 1 0 15,-15 0 0-15,-5-2 1 0,-5-2 3 16,-5-1-1-16,-8 0 3 16,-4-6-4-16,-7 2 1 15,-1-4-4-15,3-6 0 16,5-3 0-16,9 0 0 16,6-4 0-16,10 0 2 15,8 0-1-15,4 0 1 16,2 0 0-16,3 0-2 15,0 0-1-15,0 0-3 16,0 0-5-16,0 0-17 16,0 0-20-16,0 0-54 15,0-4-125-15</inkml:trace>
  <inkml:trace contextRef="#ctx0" brushRef="#br4" timeOffset="325135.9331">23985 13029 113 0,'-34'29'0'0</inkml:trace>
  <inkml:trace contextRef="#ctx0" brushRef="#br4" timeOffset="326304.9676">21767 12527 145 0,'-15'-4'28'0,"2"-3"-10"0,10 6-2 16,3 1 8-16,-3 0 0 16,3 0 3-16,0 0 3 15,0 0 10-15,0 0-4 16,0 0-6-16,-4 0-8 16,4 0-7-16,0 0 0 15,-1 0-4-15,1 0-4 16,0 0-6-16,0 15-1 15,0 15 0-15,11 14 1 16,1 11 2-16,4 7 0 16,1 0-1-16,3-3-1 15,3-3-1-15,-2-9 0 0,3-7 0 16,1-7 1 0,-1-3-2-16,-5-8 1 0,4-8-1 15,-6-7-2-15,1-3-2 16,2-4 0-16,-4-6 3 15,7-17-2-15,-3-14 4 16,6-10 0-16,-8-5 0 16,-4-6-1-16,-5 2 0 15,1 1 1-15,-3 0 0 16,0 11 1-16,2 8-1 16,0 14 0-16,2 11 0 15,-7 11-2-15,2 0-4 16,3 6 2-16,7 28 2 15,5 9 2-15,2 14 2 0,4-3-1 16,3-2-1-16,-4-8 1 16,1-11 1-16,-2-4 1 15,-5-14-1-15,-2-4-2 16,-2-5 2-16,-1-6 4 16,-1 0-3-16,3-17 1 15,1-16 7-15,-3-11-3 16,-1-9-5-16,-2-12-2 15,-5 3 0-15,-2 2 1 16,-2 10-2-16,-3 12 4 16,0 10-4-16,0 8 0 0,0 6 0 15,0 3-4-15,0 7-3 16,-3 4-14-16,3 0-26 16,0 0-84-16,0 0-161 15</inkml:trace>
  <inkml:trace contextRef="#ctx0" brushRef="#br4" timeOffset="326605.7051">22846 12460 143 0,'0'0'111'0,"0"0"-95"15,0 0-3-15,0 18 5 0,3 12 5 16,1 11-9-16,2 6-2 16,-1 4 3-16,3 0-1 15,0-3-2-15,0 0 1 16,-2-4 2-16,1-3-7 16,-3-9-5-16,1 2-1 15,-1-8-2-15,-2-6-1 16,1-4-5-16,0-5-17 15,0-11-40-15,6 0-59 16,0-11-82-16</inkml:trace>
  <inkml:trace contextRef="#ctx0" brushRef="#br4" timeOffset="326891.6549">23210 12438 255 0,'3'0'44'16,"-3"0"-24"-16,1 18 10 15,2 15 7-15,3 8-18 16,-1 11-2-16,2-1-9 16,0 5 3-16,-1-2 2 15,1-3-3-15,-1-6 0 16,2-5-3-16,0-8-4 0,-1-5-3 15,-1-5-1 1,-1-5 1-16,-1-6-10 0,-3-3-6 16,3-8-19-16,-4 0-34 15,0-8-42-15</inkml:trace>
  <inkml:trace contextRef="#ctx0" brushRef="#br4" timeOffset="327191.3635">23171 12464 223 0,'0'-11'82'16,"3"4"-71"-16,21-8 11 0,10 0 17 15,9 4-20 1,5 5-12-16,4 6 0 0,0 3-1 16,-4 16-3-16,-3 9 3 15,-9 1-1-15,-6 4 0 16,-11 1-3-16,-3-2 2 15,-8 6 8-15,-8 1-3 16,0 6 4-16,-1 10-3 16,-19-1-4-16,-1 2-2 15,-3-4-3-15,2-4-1 16,1-8 0-16,2-7-7 16,7-12-13-16,3-6-20 15,9-15-55-15,1 0-132 16</inkml:trace>
  <inkml:trace contextRef="#ctx0" brushRef="#br4" timeOffset="327633.1582">23836 12515 245 0,'0'0'82'15,"0"0"-59"-15,2 0 20 16,-2 0-20-16,0 0-19 15,0 0-1-15,0 0 3 16,0 0-3-16,0 0 2 16,0 0 4-16,0 0-1 15,0 0 0-15,0 0-1 0,0 0 3 16,0 0 0-16,0-4-3 16,0 4-2-16,0 0-4 15,0-3 1-15,0 3 4 16,0 0-1-16,0 0 3 15,0 0 0-15,0 0-1 16,0 0-4-16,0 0 1 16,0 0-1-16,0 0 2 15,0 0-3-15,1 0 1 16,10 0-2-16,10-4 2 16,12-3 4-16,5-3-1 15,7 1-5-15,-3 2 0 16,-5 3-1-16,-5 2 0 15,-6-3-2-15,0 1-3 0,-9 1-6 16,-4-1-18-16,-10 4-21 16,-3 0-37-16,0 0-121 15</inkml:trace>
  <inkml:trace contextRef="#ctx0" brushRef="#br4" timeOffset="327829.1878">24102 12449 125 0,'-2'15'170'16,"0"8"-154"-16,0 13 32 16,1 12 16-16,-2 11-33 0,0 3-7 15,0 1-10 1,3-6-8-16,0-2-6 0,0-6-3 16,0-13-7-16,0-11-19 15,6-11-20-15,7-12-52 16,5-2-104-16</inkml:trace>
  <inkml:trace contextRef="#ctx0" brushRef="#br4" timeOffset="328210.547">24479 12487 231 0,'0'0'74'15,"0"21"-42"-15,0 16 39 16,-3 11-32-16,-4 2-26 15,3-1-6-15,4-2-5 0,0-7 3 16,0-3-5-16,0-8 1 16,0-10-2-16,0-8 1 15,0-3-6-15,0-8-4 16,0 0-1-16,0 0-10 16,0-4-34-16,-6-14 15 15,3-1 18-15,-1 0 22 16,4 5 8-16,0-1 13 15,7 4 13-15,10-7-2 16,3 3-7-16,8 1-10 0,7-2-5 16,5-1 0-1,6 1 2-15,3 2 3 0,-1 3-4 16,-5 3-4-16,-7 2-7 16,-6 1-4-16,-8 2-11 15,-8 3-16-15,-5-3-32 16,-5-1-71-16,-4-3-128 15</inkml:trace>
  <inkml:trace contextRef="#ctx0" brushRef="#br4" timeOffset="328399.3523">24976 12427 242 0,'0'0'68'15,"3"0"-50"-15,2 15 29 16,-1 14 7-16,-1 15-10 0,1 8-21 15,-2-1-15-15,-2 0 0 16,1-6-8-16,-1-1-1 16,0-3-3-16,0-2-17 15,0-2-42-15,-3-4-135 16</inkml:trace>
  <inkml:trace contextRef="#ctx0" brushRef="#br4" timeOffset="329194.0909">25760 12630 319 0,'0'-4'42'15,"-2"4"-15"-15,2 0 14 16,0 0-21-16,0 0-14 0,15-5 1 15,12-1 5 1,5 2 2-16,12-5-2 0,6 0-2 16,6 2 2-16,-4-5-3 15,-3 5-5-15,-7 0-4 16,-9-1-6-16,-6 5-6 16,-8 2-12-16,-7 1-30 15,-9 0-73-15,-3 1-178 16</inkml:trace>
  <inkml:trace contextRef="#ctx0" brushRef="#br4" timeOffset="329455.6379">25870 12916 312 0,'0'0'95'0,"0"0"-86"15,18 0 21-15,16-8 13 16,14-6-23-16,9-1-5 16,2 0-4-16,1 0-1 15,-5 5-4-15,-6 2-3 16,-1 4-2-16,-6-2-1 16,1 4 0-16,-4 2-2 15,-3 0-6-15,-3 0-22 0,-4 0-25 16,-3 0-73-1</inkml:trace>
  <inkml:trace contextRef="#ctx0" brushRef="#br4" timeOffset="335433.9131">28276 11958 385 0,'-3'4'31'15,"0"-4"-10"-15,-1 0 16 16,2 0-16-16,2 0-15 15,0 0 2-15,0 0-1 16,3 0 0-16,12-6 0 16,8-7-2-16,2 4 3 15,3-1-3-15,5-5-4 16,9 5 2-16,9 3-3 16,8 2 0-16,-2 5 0 15,-3 0 0-15,-10 16 1 0,-11 6 1 16,-7 0 0-16,-10 0-2 15,-4 0 2-15,-4 3 0 16,-5 1-2-16,-2 7 1 16,-1 1-1-16,0 1 0 15,-14 3 2-15,-9 1-2 16,-6-1 0-16,-7-1-3 16,-10-2 3-16,-9 3-5 15,-3-5 0-15,-5-1-3 16,5-6 3-16,7-4 4 15,11-7 0-15,12-4 1 16,8-3 1-16,13-5 1 16,4-3 0-16,3 0-2 0,0 0 0 15,0 0-2-15,9 0-1 16,16 4 3-16,7-1 2 16,6-2 1-16,10 2-1 15,7 0-1-15,8-3 4 16,5 0-2-16,1 0 1 15,0 0-1-15,-3-10-1 16,-7 2-1-16,-1-3 1 16,-7 3-1-16,-9-3-1 15,-8 1 0-15,-10 6-3 16,-9 0-14-16,-11 4-14 16,-4 0-20-16,0 0-48 0,-26 11-141 15</inkml:trace>
  <inkml:trace contextRef="#ctx0" brushRef="#br4" timeOffset="336084.9655">27465 12901 234 0,'0'-7'83'16,"0"-1"-72"-16,0 5 2 16,9-5 24-16,7 3-13 15,4-1-5-15,5 3 9 16,5-1-7-16,4 4 2 16,8 0-6-16,7 0-3 15,14 0-7-15,13 0 0 0,11 0-3 16,14 0-1-16,8 0 1 15,7-4-3-15,2 0 1 16,0 4-2-16,-3 0 1 16,-3 0-1-16,-9 0 1 15,-11 0-1-15,-11 0 0 16,-10 0 0-16,-8 0-1 16,-5 0-2-16,-4 0-1 15,-7 0 2-15,-3 0 1 16,-5 0 1-16,2 0 1 15,4 4 0-15,6 4 5 16,3 3-2-16,1 0-3 16,0 4 0-16,-2-2-1 0,4-1-1 15,-3-2-1 1,0-1-1-16,-10-4-3 0,-6-3-2 16,-10-2 4-16,-10 0-5 15,-6 0-25-15,-9 0-9 16,-3 0-54-16,-18 0-217 15</inkml:trace>
  <inkml:trace contextRef="#ctx0" brushRef="#br4" timeOffset="336611.1425">27883 13254 136 0,'-11'0'128'0,"2"0"-103"15,3 3 3-15,-1 7 22 16,4 6-21-16,0 1-6 15,1 5-3-15,1 12-3 16,1 11 5-16,-2 13-2 16,-1 8-1-16,3 7-2 15,0 1-5-15,0-5-1 16,0-7-6-16,0-4 1 16,0-6-6-16,0-8 2 15,2-7-2-15,1-6-2 0,-2-7-8 16,-1-9-13-16,2-4-21 15,-1-11-25-15,5 0-72 16,6-26-117-16</inkml:trace>
  <inkml:trace contextRef="#ctx0" brushRef="#br4" timeOffset="337224.4032">28154 13525 272 0,'0'0'62'0,"2"0"-58"15,4 3 21 1,2 20 25-16,1 14-20 0,0 3-10 16,2 7-2-16,-4 1-6 15,2 3-4-15,4-3-5 16,1-4-2-16,4-5 3 15,0-9-4-15,1-8 0 16,1-3 1-16,-1-5-1 16,-1-6 0-16,-2-4-2 15,-1-4-1-15,0 0 1 16,1-12 0-16,1-16 1 16,2-10-2-16,4-5-2 0,-4-10-1 15,2 3 1 1,0-2-2-16,-8 16 1 0,-2 7 6 15,-4 18 1-15,-4 6 3 16,-1 5-3-16,1 0 1 16,0 11 0-16,4 15 8 15,5 7-2-15,0 9-3 16,3 1 2-16,4-2-5 16,2-4 1-16,4-5 1 15,1-10 1-15,4-3-1 16,0-8 5-16,-2-8-1 15,2-3 0-15,0-3-2 16,-2-19-4-16,0-8 0 16,-4-6-2-16,-6-8 0 15,-3-1 0-15,-7 5 0 0,-1 7 1 16,-4 3 2-16,1 9-1 16,-2 2-2-16,-2 5-3 15,0-5-3-15,0 5-10 16,0-5-23-16,0 5-18 15,1 3-71-15,4 7-139 16</inkml:trace>
  <inkml:trace contextRef="#ctx0" brushRef="#br4" timeOffset="337577.296">29270 13540 295 0,'0'0'54'0,"0"0"-30"15,0 0 11-15,0 7-20 16,0 15-9-16,0 14 5 15,0 1 5-15,0 3-3 16,4 8-2-16,1-7 8 16,-1-1-2-16,2-1-4 0,2-4-8 15,-1-2-5 1,-1-8 0-16,-1-6-5 0,-4-5-4 16,2-6-6-16,-3-8-17 15,0 3-24-15,0-3-57 16,-13 0-174-16</inkml:trace>
  <inkml:trace contextRef="#ctx0" brushRef="#br4" timeOffset="338051.2266">28196 13374 102 0,'0'-4'140'0,"0"1"-106"16,-3 3 12-16,3 0 4 15,0-1-28-15,0 1-13 0,0-3-1 16,6 0 2-16,16-1 4 16,10-3 8-16,9-1-5 15,7 0-3-15,6 2-5 16,10-5 2-16,6 0 2 15,4-1 2-15,0-3-10 16,-9 1 0-16,-8 0-5 16,-9 3-1-16,-11 0-3 15,-9 6-4-15,-4-1-10 16,-9 2-12-16,-4-3-15 16,-4 2-42-16,-7-2-117 15</inkml:trace>
  <inkml:trace contextRef="#ctx0" brushRef="#br4" timeOffset="338305.7195">28782 13032 255 0,'0'0'55'16,"0"0"-33"-16,0 0 25 15,3 0-18-15,14 12-8 16,5 2-10-16,8 8 2 16,3 4-4-16,1 3-2 15,2-3-1-15,-2-3-6 16,-1-1-1-16,-2-5-11 0,-4-3-16 16,-3 3-61-16,-5-4-98 15</inkml:trace>
  <inkml:trace contextRef="#ctx0" brushRef="#br4" timeOffset="339505.4">20897 11803 100 0,'-3'-6'154'15,"0"1"-119"-15,3 5-7 16,0 0 8-16,0 0-17 16,0 11-8-16,0 7 6 15,11 15 9-15,-2 5-7 16,3 10-1-16,4 6-1 16,1 5-2-16,-1 10 1 15,-3 8-9-15,4 11 3 16,-8 12-5-16,-2 6-2 15,3 5-3-15,-4 2 3 16,4 0-1-16,-3-1-1 16,-3 1 1-16,1 1-1 15,-1-5 0-15,-1-2 1 0,0-11-2 16,0-4 3-16,0-9-3 16,-1-4 0-16,2-7 0 15,1-13-1-15,-5-7 0 16,3-9-3-16,0-14-2 15,-3-10-4-15,3-8-8 16,-3-7-10-16,0-4-16 16,0-4-22-16,1-29-70 15</inkml:trace>
  <inkml:trace contextRef="#ctx0" brushRef="#br4" timeOffset="341665.1429">21148 11488 137 0,'10'-8'77'0,"2"0"-49"15,8-1 27-15,-4 1-10 16,4 3-4-16,0 2-7 15,6 3-11-15,-5 0-4 16,6 0-2-16,-2 0-6 16,5 11-2-16,6-3-1 15,5 2-1-15,5-1-3 16,7 1 2-16,-2-3-4 16,5-2 1-16,2 1 1 0,7-3-1 15,2-2 2-15,3 2-3 16,-3 1-1-16,-5-2 0 15,3 0-1-15,-1-2 0 16,5 0 1-16,2 0-1 16,1 0 1-16,1 0-1 15,3 0 0-15,2 0 1 16,-3 0-1-16,2 0 0 16,2 0 1-16,-8 0 2 15,5 0-3-15,1-2-1 16,-7 0 1-16,0 2 1 15,-12 0-1-15,-9 0-1 16,-1 0 1-16,-5 0-2 16,2 0 2-16,0 0 0 15,2 0 0-15,0-7-1 0,0 3 0 16,1-2-1-16,-2 3-1 16,-2-3 3-16,-2 6-3 15,-2-3 3-15,-5 3 0 16,6 0 0-16,3 0 0 15,7 0 1-15,8 0 0 16,3 0-1-16,5 0 0 16,9 0 0-16,2 0 2 15,2 0-2-15,-1 0 0 16,-4 0 0-16,-6 0 0 16,-2 0 0-16,0 3-1 15,-4 1 1-15,-2 0 1 0,-3-3-1 16,3 5 0-16,3-5-1 15,0 2 0-15,4-3 1 16,-1 3 0-16,2 1 1 16,-2 0 0-16,1-1 0 15,1 5 0-15,-2 4-1 16,-1-2 0-16,-5 1 1 16,-4 4-2-16,-2-8 1 15,0 4 0-15,0 0-2 16,3-3 2-16,1 2 0 15,-1-6 0-15,0-1 0 16,-3 2 0-16,-3 2 0 16,1-3 1-16,-3 3-1 0,0 1 1 15,-3 2-1 1,-2-2-1-16,0-1 1 0,-3 0 1 16,2 1 0-16,3-2-1 15,3-1 0-15,5-2 0 16,2 0 1-16,0-2 0 15,-2-1-1-15,-4 4 0 16,-6-1 0-16,1 0 0 16,-4 2-1-16,1-2 1 15,3 2 0-15,2-2 0 16,1 0 0-16,3-3-1 16,1 3 1-16,-1-2 0 15,3-1 1-15,-2 0-1 16,2 0-1-16,3 0 1 0,0 0 2 15,0 0-1-15,-1 4-1 16,-2-4 0-16,3 0 0 16,1 0 2-16,4 0-1 15,0 0-1-15,-2 0-1 16,0 0-1-16,3 0 1 16,3 0 1-16,4 0 1 15,1 0-1-15,0-5 0 16,-3 2 0-16,-2 0-1 15,1 0 1-15,0-2 0 16,-1 2 0-16,-1-2 0 16,-2-1 0-16,0-2 1 15,2 1-1-15,0 3 0 0,2 1 0 16,-3-1 0-16,-2 3 0 16,-5-2 0-16,-2 3 0 15,1 0-1-15,2 0 1 16,4 0 0-16,1 0 0 15,3 0 0-15,-2 0-1 16,3 0 1-16,-3 0 0 16,1 0-1-16,-3 0 1 15,-2 0 1-15,-1 0-1 16,-2 0 1-16,1 0 0 0,3 0-1 16,-1 0 3-1,0 0-3-15,-3 0 0 0,-7 0-1 16,-2 0 1-16,-7 0-2 15,-4 0 4-15,-2 0-4 16,-4 0 2-16,-3 0 0 16,0 0-1-16,-8 0 1 15,-2 0-1-15,-8 0 1 16,-4 0-1-16,-4 0 1 16,-3 0 0-16,0 0 0 15,0 0 0-15,0 0 0 16,0 0 0-16,0 3 0 15,0 5-1-15,0 11 0 16,0 6 1-16,0 8 0 16,0 7 0-16,0 5 0 0,0-1 0 15,0 7 0 1,0 0 0-16,0-3 0 0,1 3 0 16,7-1 0-16,-3-1 0 15,-1 4 1-15,1-2-1 16,-4 4 0-16,3 3 0 15,-1 4 0-15,0-2 0 16,0 4 0-16,0-4-1 16,2-1 1-16,0-1 0 15,-1-2 0-15,2-2-1 16,-3-1 1-16,0 1 0 16,-3 1 0-16,1 3 0 0,1 2 1 15,1-3-1-15,0 0 0 16,0-6 1-16,0 0-1 15,0-7 0-15,2 1 0 16,-2 6 0-16,0 0 0 16,-1 7 0-16,-2 5-2 15,0 3 2-15,0-4 0 16,0 1 0-16,0-4 0 16,-2-4 0-16,1-4 0 15,-2-3 0-15,1 0 1 16,0-4-1-16,-1-1 0 15,3-5 0-15,-2-2 0 16,2-3-1-16,0-4 0 16,0-3-2-16,0-4-4 15,0-6-4-15,2-3-3 0,-2-4-13 16,0-6-30-16,-12-3-132 16</inkml:trace>
  <inkml:trace contextRef="#ctx0" brushRef="#br4" timeOffset="343606.8515">21284 14445 241 0,'0'0'71'16,"0"0"-44"-16,0 0 17 15,0 0 3-15,0 0-19 16,0 0-13-16,0 0-7 16,0 0-2-16,1 0 0 15,17 0 2-15,7 0 4 0,8 0-1 16,6-3 0-16,6 3-3 16,2 0-2-16,9 0 3 15,-1 0-5-15,6 0 2 16,8 0 0-16,2 0-3 15,0 0-2-15,1 0 0 16,-1 0 0-16,-1 0-1 16,6 3 0-16,5-2 0 15,0 2 0-15,6 0 0 16,1-1 4-16,-3-2-1 16,3 4-3-16,-4-1 2 15,1-3-2-15,-5 3 2 0,5 1 2 16,2-4-3-16,-4 0 1 15,-3 0-1-15,-5 0-1 16,3 0 2-16,4 0 1 16,1 0-1-16,-2 0-2 15,0 0 0-15,-6 0 1 16,-1 0 0-16,-4 0 0 16,-4 0 0-16,0 0 1 15,-4 0-2-15,2 0 2 16,6-7 1-16,3 0-1 15,2-1-2-15,1 1 1 16,2-5-1-16,4 5 0 16,3 0-1-16,3 6 1 0,-3 1 0 15,-1-3 1-15,0-1 1 16,0 0-1-16,0-3-1 16,1 3 1-16,3-3-1 15,0 3 3-15,1 1-1 16,-4-1-2-16,-1 0 0 15,-5 4 0-15,-3-3 0 16,1 3 0-16,3-4 1 16,2 2-1-16,1 1 0 15,-4-3 0-15,3 0 0 16,-5 4 2-16,-2-3-2 16,-3 3-1-16,0 0 1 0,1 0 2 15,3 0-2 1,3 0 1-16,-3 3-1 0,-3 5 0 15,-1-1-1-15,0 0 0 16,2 2 1-16,2 0-2 16,0-8 2-16,0 6 0 15,0-7 0-15,-1 0 0 16,2 0 0-16,-3 0 0 16,-1 0 0-16,0 0 1 15,-1 0-1-15,3-4 0 16,0 0 0-16,-2-3 1 15,-1 3-1-15,-2 1 0 16,0-1-1-16,5 0 2 16,-1-3-2-16,0 4 2 15,0-5-3-15,-1 4 2 0,0-2 0 16,-4 2 0-16,-2 0 0 16,-4 0 0-16,-5 1 1 15,-3 2 0-15,-2 1-1 16,0 0 1-16,4 0 0 15,-1 0-1-15,-1 0 2 16,-4 0-4-16,-3 0 1 16,-5-3 0-16,3 3 0 15,-1-3 1-15,1 0 0 16,2 2-1-16,0-3 0 16,-3 0-1-16,-1 0 2 15,-2 1-3-15,0-3 2 0,0 5-1 16,-3-3 2-1,-2 1 0-15,2 3 0 0,-2 0 0 16,2 0 0-16,3 0 0 16,-1 0 2-16,1-2-2 15,-3 2 0-15,1 0 1 16,-4 0-1-16,3 0 0 16,0 0 0-16,4 0 1 15,-1-3 1-15,-2 3-2 16,-1 0 0-16,-3 0-2 15,-4 0 2-15,-2 0 0 16,-3 0-1-16,-6 0 1 16,0 0 0-16,-5 0 0 15,-5 0 0-15,-4 0 0 16,-2 0 0-16,-2 0 0 0,-2 0-3 16,-1 0 3-16,0 0 0 15,0 0-1-15,0 0 0 16,0 0-3-16,0 0-7 15,0 0-13-15,-7 0-28 16,-28 0-69-16</inkml:trace>
  <inkml:trace contextRef="#ctx0" brushRef="#br4" timeOffset="345505.005">22971 15690 264 0,'11'-3'54'0,"-10"-1"-13"15,-1 4-7-15,0 0 2 16,0 0-11-16,0 0-5 15,0 0-3-15,0 21-5 16,0 16 0-16,5 16 1 16,2 8 0-16,-3 4-5 15,1 9 1-15,-1 4-6 0,-1 7 1 16,-1-1-3 0,-2-4 0-16,0-11-1 0,0-9 0 15,0-12 1-15,0-8-1 16,0-13 0-16,1-5-1 15,-1-5-2-15,0-10-7 16,0 0-14-16,0-2-18 16,0-5-49-16,3 0-165 15</inkml:trace>
  <inkml:trace contextRef="#ctx0" brushRef="#br4" timeOffset="345924.9288">23420 15936 350 0,'-6'0'67'0,"-3"0"-43"16,-1 0 3-16,-7 4-3 16,-2 6-9-16,-5 9-7 15,-7 3-5-15,-9 8 2 16,-4 2-2-16,-3 2-3 15,2 2 2-15,1-4-2 16,6-1 2-16,9-9-2 16,10-4-1-16,6-4 0 0,10-6 1 15,0-2 0 1,3 2-3-16,0 3 1 0,3 1 2 16,13 6 0-16,6-3 6 15,11 3 0-15,4 1-2 16,5 0 3-16,3-1-1 15,-6-1 0-15,0-1-3 16,-8-5-3-16,-4 0 0 16,-5-1-2-16,-5-6 0 15,-4 2-3-15,-6-4-2 16,-2 1-18-16,-4 0-15 16,-1 5-43-16,0-2-159 15</inkml:trace>
  <inkml:trace contextRef="#ctx0" brushRef="#br4" timeOffset="346263.7288">23657 16005 419 0,'-19'16'22'15,"-1"12"-15"-15,3 3 14 16,3 8-5-16,1 9-12 16,7 3 2-16,6-5-2 15,0 1 2-15,8-8-1 0,11-6 0 16,6-7 2-16,3-4-1 16,4-6 4-16,0-5-5 15,4-5 2-15,0-3-2 16,-3-3-4-16,-2 0 1 15,-5-14-2-15,-6-4-5 16,-4-5-14-16,-5-6-15 16,-5 1-27-16,-6 2-69 15,0 3-112-15</inkml:trace>
  <inkml:trace contextRef="#ctx0" brushRef="#br4" timeOffset="346465.9543">23568 15925 294 0,'1'0'46'0,"16"-4"-16"15,9 3 30-15,7-5-20 16,6-2-15-16,3-2-10 16,1-2-8-16,-7 2-4 15,-8 1-3-15,-5 6-9 16,-13 3-17-16,-4 0-41 15,-6 5-101-15</inkml:trace>
  <inkml:trace contextRef="#ctx0" brushRef="#br4" timeOffset="346653.9783">23583 16208 324 0,'4'0'28'0,"21"0"8"15,10 0 16-15,4-8-19 16,5 1-19-16,-2 0-6 16,-1 3-8-16,-7 4-11 15,-3 0-24-15,-1 0-72 16,-6 0-235-16</inkml:trace>
  <inkml:trace contextRef="#ctx0" brushRef="#br4" timeOffset="346885.5416">24189 15843 455 0,'0'8'23'15,"0"3"-17"-15,7 8 8 16,12-1-5-16,7 2-7 15,4 1-2-15,-1-7-4 16,3 1-9-16,-6-4-24 0,-2-4-31 16,-3-3-64-1,2-4-74-15</inkml:trace>
  <inkml:trace contextRef="#ctx0" brushRef="#br4" timeOffset="347244.6213">24594 15833 306 0,'0'0'48'0,"-6"0"16"16,-4 0-19-16,-8 0-24 15,-6 12-15-15,-9 10-5 16,0 3-1-16,-4-3-1 16,6 0 0-16,4-4-2 15,7-7-3-15,7-3 0 0,7-4-4 16,5-1 2-1,1-3 0-15,0 3-4 0,0-2 3 16,0 6 9-16,7-3 7 16,8 7 3-16,0 4 5 15,1 2-6-15,-2 10 3 16,-1 2-2-16,-4 10-3 16,-3 5-2-16,-1 5-3 15,-4 0-2-15,3 1 1 16,-2-7 3-16,-1-2-4 15,-1-8-2-15,2-8-3 16,-1-6-9-16,2-7-28 0,4-5-89 16</inkml:trace>
  <inkml:trace contextRef="#ctx0" brushRef="#br4" timeOffset="347703.4073">25929 15613 383 0,'-22'36'24'16,"4"16"-19"0,13 22 27-16,5-12 2 15,0-3-21-15,14-5-1 0,3-5-1 16,-1-2-5-16,-2-6-6 16,-1 0-3-16,-3-9-2 15,1-3-24-15,-5-10-41 16,0-9-103-16</inkml:trace>
  <inkml:trace contextRef="#ctx0" brushRef="#br4" timeOffset="347943.413">26359 15407 322 0,'6'22'37'0,"0"14"-19"15,-3 8 36-15,-3 12-12 16,0 7-29-16,0 3-6 16,-3 8 2-16,-4-2-6 15,-4-9-3-15,1-8-1 16,2-14-3-16,1-16-7 16,4-11-15-16,3-9-27 15,0-5-62-15,0-9-124 16</inkml:trace>
  <inkml:trace contextRef="#ctx0" brushRef="#br4" timeOffset="348248.3622">26349 15393 330 0,'13'-1'29'15,"11"-2"-18"-15,10-1 40 16,10 4-18-16,8 0-22 15,3 0 7-15,-6 0-6 16,-4 15-3-16,-12 7-5 16,-6-1-3-16,-12 6 1 15,-5 2-2-15,-10 8 1 16,0 7 0-16,-22 14 0 16,-11 5 3-16,-5 8-2 15,-3-3-2-15,-1-9 1 16,3-8-1-16,1-10 0 0,5-8-5 15,4-8 2-15,10-14-10 16,4-4-13-16,12-7-31 16,3-5-125-16</inkml:trace>
  <inkml:trace contextRef="#ctx0" brushRef="#br4" timeOffset="348617.2456">27032 15367 430 0,'-12'25'18'16,"3"9"-13"-16,0 13 15 15,2 5-10-15,-2 3-5 16,1 3-1-16,1-3-1 16,2-1 0-16,4-4-1 15,1-10 1-15,0-7-2 16,0-7 2-16,7-4-3 16,10-11 1-16,2 0 1 15,5-8 0-15,3-3 0 0,1 0-2 16,3-11-1-16,2-15-4 15,0-3-5-15,-3-14-14 16,-3-1-39-16,-8-5-97 16</inkml:trace>
  <inkml:trace contextRef="#ctx0" brushRef="#br4" timeOffset="348819.2413">27013 15268 422 0,'0'0'18'0,"4"0"-18"15,20-4 22-15,10-3-5 16,5 0-17-16,3 0 0 16,-6 2-5-16,-8 2-9 15,-7 0-47-15,-14 2-173 16</inkml:trace>
  <inkml:trace contextRef="#ctx0" brushRef="#br4" timeOffset="349000.7373">27043 15509 177 0,'-5'0'290'0,"5"0"-283"16,0 0 3-16,19-3 7 0,9-8-15 15,10-2-2-15,-1-4-2 16,4 3-15-16,0 1-32 16,-3 1-82-16</inkml:trace>
  <inkml:trace contextRef="#ctx0" brushRef="#br4" timeOffset="349405.4099">27815 15272 184 0,'-1'36'166'0,"-11"12"-149"0,-1 12 8 16,1 9 15-16,2-1-22 15,5-1-11-15,3 3 1 16,2-5 0-16,0-9-6 16,0-8-2-16,0-8-2 15,0-14-19-15,0-4-37 16,0-15-67-16</inkml:trace>
  <inkml:trace contextRef="#ctx0" brushRef="#br4" timeOffset="349785.844">27766 15187 173 0,'1'-7'187'16,"7"-3"-176"-16,6-7 4 15,11-7 28-15,6-5-32 16,10-2-10-16,6 3 2 15,4 5-3-15,-2 9 0 16,-1 6 0-16,-9 8-6 16,-9 0 0-16,-7 22 3 15,-6 11-1-15,-4 14 4 16,-5 13 1-16,-5 6 3 16,-2 0 1-16,-1 3 3 15,0-2-2-15,0-6 0 16,0-1-1-16,5-1-2 0,3 0 7 15,2-5-4-15,2-1-4 16,-1-4 1-16,0-8-3 16,-4 0 0-16,-5-4-5 15,-2-8-10-15,0-4-23 16,-9-3-55-16,-16-10-150 16</inkml:trace>
  <inkml:trace contextRef="#ctx0" brushRef="#br4" timeOffset="349990.4764">27820 15671 396 0,'18'-11'7'0,"10"-3"3"15,14-3 31-15,10-3-17 16,6 5-18-16,6-4 0 15,1 6-6-15,-4-5-4 16,-3 2-36-16,-5-3-114 16</inkml:trace>
  <inkml:trace contextRef="#ctx0" brushRef="#br4" timeOffset="350657.1793">29195 15091 441 0,'0'1'8'0,"5"-1"-8"16,26 3 15-16,20-3 6 15,16 0-15-15,8 0 1 16,-2 0-4-16,-12 5 0 16,-15 2-3-16,-16 3-2 15,-12-5-4-15,-12 4 0 16,-6 2-4-16,-9 8 4 16,-23 8 0-16,-12 9 3 15,-3 0-5-15,1-2 5 16,6-5 3-16,7-4 1 0,6-3-1 15,10-7 1-15,9 0 0 16,8-1-1-16,0-2-10 16,25 3-3-16,10-2-3 15,9 0-8-15,4 5 3 16,1-4 9-16,-2 1 11 16,-7-4 1-16,-11 0 4 15,-9-3 9-15,-11-2 2 16,-9 2 12-16,0 9 10 15,-21 3-8-15,-13 13-16 16,-11-1-8-16,0 2-4 16,-4-2-1-16,-6-3-1 0,-6-5-12 15,-2-2-30-15,-2-2-40 16,3-7-112-16</inkml:trace>
  <inkml:trace contextRef="#ctx0" brushRef="#br4" timeOffset="351729.0533">22284 15250 190 0,'-26'14'38'16,"6"-2"-2"-16,11-9 1 15,9-3 2-15,0 0-11 16,0 0-17-16,0 0-2 16,0 0-1-16,0 3-8 15,0 9 1-15,5 17-1 16,6 18 5-16,2 21 1 0,0 19 6 16,4 17-3-1,-2 8 6-15,2 9-2 0,2 8-2 16,-5-1 1-16,1 6-6 15,2 0 3-15,-4-5-7 16,3-8 3-16,0-6-5 16,-2-6 2-16,-3-13-2 15,-5-8-1-15,-6-15 1 16,0-7 0-16,0-8 0 16,-6-6 0-16,-6-9 0 15,-1-10 0-15,2-9-3 16,2-12-6-16,3-3-6 15,5-9-16-15,1 0-34 16,0-31-64-16</inkml:trace>
  <inkml:trace contextRef="#ctx0" brushRef="#br4" timeOffset="353837.0755">22558 15353 231 0,'6'0'47'0,"3"-8"-26"16,6 0-1-16,12-3 24 15,7-3-11-15,9-1-10 16,3 8-5-16,5-1-1 16,3 2-1-16,-2 2 1 15,6-4-11-15,5 4 2 16,10-3-5-16,2-3 0 15,3 2-2-15,6 0 0 16,4-3 1-16,6-3-2 16,6 3 1-16,0 0 0 0,-3 1-1 15,-1-7 0-15,-9 3-2 16,-3 1-1-16,-2-3 0 16,3 1 3-16,5 1 3 15,2 2 1-15,1 1-3 16,-5 0-1-16,-2 0-3 15,4 2 2-15,-5 0-1 16,3 5-3-16,-5-3 4 16,-5 4 1-16,-4-5 0 15,-2 1 1-15,-2-4 0 16,2 0 0-16,3 0 2 16,3-3-2-16,9-2-1 15,0 2-1-15,1-1-1 0,-2-3 1 16,-1 2 0-16,0-1 0 15,-3 1 0-15,-3 0 1 16,-5-1 2-16,-6 3-2 16,-1 0 0-16,-4 2 1 15,-2-2-1-15,-1 0-1 16,-3 2 1-16,2-2 2 16,2 4-2-16,4-2 0 15,1 4 2-15,-1-3-2 16,-4 4 0-16,-4-4 1 0,-1 3-1 15,3-1 1 1,-1 4 0-16,1-3-1 0,3 2-1 16,-1-2 1-16,-2 3-1 15,-1-1 2-15,1 6-2 16,-3-3 2-16,3 2-1 16,5-3 0-16,0 1 0 15,3 0 2-15,2-2-1 16,2 2 1-16,5 0-1 15,-1-2-1-15,-2-1 1 16,-4-1-1-16,-2-5 0 16,0 5 0-16,3-5 0 15,5 6 0-15,-4-1-1 16,2 3 1-16,-2 2 0 16,-1 2 0-16,-1 0 0 15,-3 0 0-15,-5 0 0 16,-3 9 0-16,-2-5 1 0,-1-1 0 15,5-3 0-15,-5 0 1 16,-4 0-1-16,-3 0-1 16,-11 0-1-16,-1 0 1 15,-5 0-2-15,-1-5 1 16,1 3 1-16,1 2-1 16,-1 0 1-16,0 0 0 15,-1 0 0-15,-5 0 0 16,-2 0 0-16,-7 0-2 15,-1 0 2-15,-4 0-1 16,-1 0 1-16,-4 2 0 16,-2-2 0-16,-2 5 0 0,-2-5 0 15,0 0 0-15,0 3 2 16,1 6-1-16,2 8 3 16,2 12 0-16,0 8 3 15,2 8-3-15,-3 5-3 16,2 6 1-16,0 5-1 15,0 5-1-15,3 5-1 16,-1-2 1-16,2 1-1 16,0-4 1-16,1 8 0 15,-1-1 0-15,2 4 1 16,0 1 0-16,3-2-1 16,-1-2 0-16,1 0 1 15,-2-6 0-15,1-5-1 0,-1-4 0 16,-1-7 0-16,-2-4-1 15,4-1 0-15,-2-1 0 16,1 3 1-16,0 3-2 16,1-5 1-16,-4-3 1 15,-2-3 0-15,-2-4 1 16,-2-3-1-16,-3-7 0 16,-1-7 0-16,0-10-2 15,0-1 1-15,0-9 1 16,0 0-7-16,0 2 4 15,-7 1 1-15,-9 2-3 16,-10 2 2-16,-3 3 3 0,-6-2 0 16,-2 3 0-1,-6 1 0-15,-5-2 0 0,-6-2 0 16,-10-1 0-16,-9-6 0 16,-11 5-3-16,-7-2 2 15,-7 4 0-15,-9 2 2 16,0 2-1-16,-1-2 1 15,5 3 0-15,4 0 0 16,1 5 2-16,7-6-3 16,3-1 0-16,3 0 0 15,1-1 1-15,6-5 0 16,-2 1-1-16,-2-6-1 16,-2 0 0-16,-5 1 1 0,-1 2-1 15,5 0 2 1,5 1 0-16,4-4 1 0,-2 0 0 15,1 0-1-15,-2 0-1 16,-2 0 0-16,-1-7 0 16,-3 0-1-16,0-1 1 15,-5 4-4-15,-2 1 2 16,-4 3 0-16,-2 0 2 16,4 0 0-16,1 8 0 15,-1 6 0-15,-3 4-1 16,-9 2 1-16,-7 5 1 15,-5 4-1-15,-1 0 1 16,-5 1-2-16,-4 0 2 16,-1-1-1-16,2-4 1 0,5 1 0 15,7-7 0-15,2-1 0 16,2 3 2-16,-2-3-2 16,3 4 1-16,-2 0-2 15,-1 1 0-15,-7-5 0 16,4 1-1-16,2-2-1 15,7-8 2-15,13-2-3 16,12-1 3-16,3-5-2 16,9 7 1-16,4-4 1 15,5 5 0-15,7 3 0 16,4-5 0-16,6 5 0 16,7-5-2-16,5-3-7 15,10 3-6-15,9-7-13 0,7 0-12 16,6 0-39-16,0 0-74 15</inkml:trace>
  <inkml:trace contextRef="#ctx0" brushRef="#br4" timeOffset="367061.1999">26519 10090 47 0,'116'73'19'0,"3"36"-12"16,-11 6-6-16,-20-68 0 16,-16-21-2-16,-11-17 0 15,-7-9 1-15,-7 0-3 16,-11 0 0-16,-8 9 2 16,-10 13-3-16,-6 15-14 15,-7 21-15-15</inkml:trace>
  <inkml:trace contextRef="#ctx0" brushRef="#br4" timeOffset="376955.4041">19519 11546 168 0,'-17'-15'60'0,"2"4"-39"16,1 4 2-16,3 1 27 15,8 5-22-15,1 1-2 16,2 0-13-16,0 0 6 16,0 0 2-16,0 0-13 15,0 0-2-15,0 0-3 16,0 0 0-16,0 0-3 15,0 0-1-15,0 0 1 16,11 7 1-16,7 6 5 16,1 0-5-16,8 5 3 0,8 4-1 15,8 1 0 1,5 6-2-16,7 0 2 0,4 5 1 16,-1-2-4-16,1 4 0 15,-8-1 0-15,-5-3 0 16,-1 4 0-16,-7-6 0 15,-2 0 0-15,0-2 1 16,0-1 0-16,-3-1-1 16,-4-5 1-16,3-2-2 15,-6-5 2-15,0 1-2 16,-3-3-2-16,-4-6-1 16,-5 1-2-16,-5-3-10 15,-2-4-6-15,-7 4-18 16,0-4-32-16,0 0-89 15</inkml:trace>
  <inkml:trace contextRef="#ctx0" brushRef="#br4" timeOffset="377931.0815">20382 11653 108 0,'-3'-3'29'0,"0"3"-14"15,3 0 21-15,-1 0-2 16,1 0-13-16,0 0-6 16,0 0-1-16,0 0 1 15,-4 0-3-15,-2 0-1 16,-3 5-4-16,-9 12-6 15,-3 5 0-15,-5 7 11 16,-3 7-2-16,-7 5-2 16,-4 10 3-16,-1 4-8 0,5 4-3 15,7-8 0 1,2-10 2-16,9-8-2 0,8-8 0 16,0-9 0-16,7-7 0 15,3-5 0-15,0 5-1 16,0-3 0-16,0 1-1 15,13 2 0-15,4 1 0 16,8 1 2-16,8-3 3 16,5 3-3-16,4 0 3 15,5-1-2-15,1 0 3 16,4 2-3-16,0-5 0 16,2 5 0-16,2-5-1 15,-1-1 2-15,-6 0-2 16,-4-3 0-16,-9 1 0 15,-10-4 0-15,-3 0 0 0,-7 0 0 16,-4 0 2-16,-3 0 2 16,-1 0 4-16,-5-2 5 15,2-9-2-15,-3-2 1 16,-1-2-5-16,-1-4 2 16,0-3 4-16,-1-5-6 15,-12-12-3-15,-7-4 1 16,-5-9 4-16,-5-11-7 15,-3-3 2-15,-3 0-4 16,-5 1 0-16,5 10-4 16,1 7 2-16,8 14 0 15,8 9 2-15,6 11-1 0,4 3-8 16,-2 3-18-16,5 5-23 16,2 3-40-16,-5 0-208 15</inkml:trace>
  <inkml:trace contextRef="#ctx0" brushRef="#br4" timeOffset="396821.1284">25325 5688 14 0,'0'0'48'16,"0"0"-33"-16,0 0 9 0,0 0 21 15,0 0-9 1,0 0-10-16,0-3-11 0,0-1-1 16,0 2-14-16,0-3-16 15,0 0-34-15,9 2-14 16</inkml:trace>
  <inkml:trace contextRef="#ctx0" brushRef="#br4" timeOffset="402445.6503">23990 10768 17 0,'-24'0'40'16,"-1"-7"-27"-16,2-4-8 16,-2 0 31-16,3 2-2 15,-1 0-6-15,5 2 16 16,1-5-3-16,4 7 10 15,6 0-10-15,0 1 0 0,5 2-10 16,2 2-8-16,0 0-5 16,0 0-8-16,0 0-3 15,0 0 1-15,5 0-4 16,16-3 5-16,5 0 6 16,10 3-2-16,3 0 1 15,9 0-3-15,1 0-6 16,5 0 0-16,4 0-3 15,5 0 0-15,4 0 0 16,0 0-2-16,-12 0 1 16,-3 0-1-16,-10 0-2 15,-11 0-1-15,-5 0 1 0,-10 0-8 16,-8 0-6-16,-4 0-12 16,-4 0 4-16,0-3-6 15,-15 3-45-15,-10-8-111 16</inkml:trace>
  <inkml:trace contextRef="#ctx0" brushRef="#br4" timeOffset="402693.3094">24167 10449 253 0,'-1'0'51'0,"1"0"-31"16,0 0 11-16,0 7 10 0,0 20-21 15,0 17-1 1,0 10 4-16,0 9-8 0,0 3-7 16,0 0 2-16,0-3-4 15,3-6-6-15,3-12 0 16,2-5-1-16,2-4-8 16,-1-9-13-16,1-1-22 15,5-8-42-15,2-11-109 16</inkml:trace>
  <inkml:trace contextRef="#ctx0" brushRef="#br4" timeOffset="403645.0727">20594 9763 80 0,'-14'0'197'16,"-12"0"-180"-16,7 29-10 0,5 4 5 15,5 8 5 1,6 9-3-16,3 17 3 0,0 9 3 16,6 13 1-16,10 9 0 15,4 5-9-15,9 1-3 16,2 5-5-16,9 2 1 15,8-8-5-15,10-5 1 16,11-9-2-16,13-13-8 16,6-13-16-16,9-7-30 15,0-20-58-15,-3-22-138 16</inkml:trace>
  <inkml:trace contextRef="#ctx0" brushRef="#br4" timeOffset="404005.3086">22745 9769 227 0,'35'52'38'0,"10"3"-11"15,11 7-1-15,6 6 6 0,0 4-3 16,6 5-16-16,-7 2-5 16,-2 0-1-16,-4 1 3 15,-10-3-4-15,-2 1 1 16,-10-1-3-16,-7 3-1 15,-19 2-3-15,-7 2-2 16,-16 8-4-16,-26 3-21 16,-10 4-36-16,-6-3-80 15</inkml:trace>
  <inkml:trace contextRef="#ctx0" brushRef="#br4" timeOffset="404591.909">25809 10075 194 0,'-18'0'46'16,"-13"25"-37"-16,-8 27 13 15,6 10 32-15,-6 15-15 0,-1 17-11 16,1 13-3-16,5 13-2 16,8 4-5-16,14 1 0 15,11-5-6-15,1-13-2 16,39-5-7-16,22-13-3 16,24-5-2-16,24-18-5 15,12-11-23-15,14-10-69 16,7-9 54-16,3-4-77 15,2-5 19-15</inkml:trace>
  <inkml:trace contextRef="#ctx0" brushRef="#br4" timeOffset="405086.057">29095 10071 242 0,'0'0'28'16,"0"0"-18"-16,0 15 33 15,6 21 12-15,11 11-15 16,8 16-12-16,8 10 1 16,9 9-4-16,3 2-5 0,4 4-4 15,0 8-8 1,-6 3-3-16,-8 3 0 0,-16-2-5 16,-18-1-3-16,-6 3 0 15,-43 1-3-15,-30 0-16 16,-28-3-32-16,-43-10-85 15</inkml:trace>
  <inkml:trace contextRef="#ctx0" brushRef="#br4" timeOffset="436737.1">7725 2652 92 0,'-9'2'16'16,"2"-2"2"-16,-1 0-6 0,2 0 5 16,6-5 14-1,-3 2-9-15,0 0-3 0,0 0 8 16,-1-2-4-16,1 0-2 16,0-1-1-16,-3 0 3 15,0 1-1-15,-6-3-14 16,3 1 0-16,0-1 0 15,-7-1 1-15,2-3-1 16,-5 1-2-16,-1-4 2 16,-2 2 0-16,0 1 3 15,-2-1-5-15,1 1 1 16,-5 0-4-16,4 4 1 16,-4-2-3-16,-2 2 1 0,0 0 1 15,-7 0 0-15,-2 2-1 16,-7 2 3-16,-5-2-4 15,-1 5 3-15,-8 1-3 16,-1 0-1-16,-2 0 4 16,-4 0-4-16,-1 0 2 15,5 4-2-15,6 6 0 16,2 3-1-16,6 2 1 16,1 4-1-16,2 1-1 15,-6 5 1-15,1 1 1 16,-3-2 0-16,2 0 0 15,4-1-1-15,-1 1 1 16,7-1 0-16,-1-2 2 16,4 1-2-16,2 1-1 0,-2 2 1 15,-4 1 0-15,-2 3-1 16,-7 6 1-16,-2 3-1 16,-3 4 0-16,-1 4 1 15,0 0 1-15,-3 0-1 16,4-1 0-16,2-7 0 15,10-3 0-15,5-2-1 16,9-2 1-16,-2-1 0 16,3 2 0-16,2 2 0 15,-1 4 0-15,-1-1-1 16,5 2-1-16,-5 3 1 16,8-2-2-16,-2 0 1 0,4-2 2 15,1 0-1-15,3 0 0 16,2-3 0-16,2 0-1 15,5-4 2-15,1 0-1 16,0 6 1-16,3 2 0 16,0 4 0-16,3-3-2 15,0-3 2-15,0-2-2 16,12-1-3-16,7-1 2 16,1 1 2-16,8 3 1 15,-1 1-1-15,6 0 1 16,-2-1-1-16,-1-1 1 15,0-5-3-15,-2-2 2 16,5-3 1-16,0-1 0 0,10-1 0 16,8-4 0-16,10-3-3 15,12-2 3-15,0-8 0 16,3 0 0-16,-1-5 0 16,2-2 0-16,1 0-1 15,-2 0 0-15,-3 0 0 16,-1-7 1-16,-1-4-1 15,4-5 1-15,4-6 2 16,9-8-1-16,9-3 0 16,12-9-1-16,9-2 3 15,-2-1-3-15,-2-1 0 16,-7 4-2-16,-7 5 1 0,-9 1 1 16,-6-1 0-16,-7 1 1 15,-7 1-1 1,-2-3 0-16,-5-2 0 0,-3 2 0 15,-4-2 4-15,-2-1-4 16,-4-1 2-16,-2-2 0 16,-1-1 1-16,-2-2-3 15,-7-2 3-15,-6-3-2 16,-2-1 1-16,-4 0-2 16,-5 1 1-16,-2 2 2 15,-4 1-1-15,-4 2 0 16,-5-1 0-16,-2-5 4 15,-5-2-2-15,0-3-1 0,0 2 0 16,-12 8-2 0,-3 3 2-16,-4 1 1 0,-4-1-3 15,-7 1-1-15,-5 3 3 16,-4 3 1-16,-6 2-3 16,5 3 0-16,-2 5-1 15,9 6 0-15,5 7 0 16,1 1 0-16,5 5 0 15,2 0-3-15,1 0 2 16,5 3 1-16,-5 2-2 16,-3 0-1-16,-1 3 2 15,1-2-1-15,-2 1-1 16,6 0 3-16,3 1 0 16,6-1-1-16,0 2-1 0,-1 0 1 15,4 0-2-15,3 0-2 16,0 0 0-16,3 0 3 15,0 0-3-15,0 0 2 16,0 0 2-16,0 0-1 16,0 0 1-16,0 0-2 15,0 0-2-15,0 0 1 16,0 0-1-16,0 0 2 16,0 0-1-16,0 0 1 15,0 0 1-15,0 0-4 16,0 0-2-16,0 0-4 15,0 0-16-15,0 0-25 16,0 0-56-16,0 3-3 0</inkml:trace>
  <inkml:trace contextRef="#ctx0" brushRef="#br4" timeOffset="445178.9825">4377 13385 237 0,'0'0'1'0,"0"0"4"0,0 0-5 15,0 0 11 1,0 0-4-16,3 0-6 0,-3 0 5 16,3 0 6-16,-1 0 6 15,-2-3 1-15,1 0-2 16,-1 2-9-16,0-10-8 15,0 0-7-15,0-1-3 16,0-5-4-16,0 5 1 16,0-6-8-16,0 2-25 15,0-1 36-15,0-2-8 16,-1 0-36-16,-1 3-13 16,-1 1 10-16,3 7 32 15,0 3 25-15,0 5 17 16,-3 0 27-16,3 0-16 15,0 0-4-15,-3 0 0 0,3 0 9 16,0-3-8-16,-3 3 11 16,3-3 0-16,0 3-6 15,-3 0-4-15,3 0-2 16,0 0 4-16,0 0-1 16,0 0-4-16,-3 0-7 15,3 0-1-15,0 0-5 16,0 0-2-16,0 0-4 15,0 0-1-15,0 0-3 16,0-4-2-16,6-3-2 16,21-11 4-16,18-8 9 15,16-6-5-15,5-6-1 0,2 2-2 16,7-5 2-16,2-3-2 16,1-3 1-16,4-6 0 15,-6-5 1-15,0-3 5 16,2-3-3-16,-1-1 0 15,7-1-3-15,1-1 4 16,3-5-6-16,3-2 1 16,3 4-1-16,-3-4 0 15,0 5 0-15,-9-1 0 16,-9 3 0-16,-7 9-1 16,-11 4 1-16,-7 5 2 15,-5 5-2-15,-1 4 0 16,-8 8-1-16,-4 0 0 15,-6 4-3-15,-2 3 2 0,-2 4 1 16,-4 2-4-16,-4 3 5 16,0 1-5-16,-6 9 1 15,-6 1-1-15,3 3-2 16,-3 2-9-16,0 0-15 16,-5 0-33-16,-23 2-148 15</inkml:trace>
  <inkml:trace contextRef="#ctx0" brushRef="#br4" timeOffset="445530.9518">5933 11675 287 0,'0'0'2'0,"0"0"-2"16,9 0 0-16,15-3 13 15,13-9 0-15,7-2-9 16,6-1 3-16,4-3 0 16,0 2 5-16,1 2-2 15,-6 3 2-15,-4 0-2 16,-2 7-6-16,-10 0 3 16,-2 2 2-16,-11 2-5 15,-7 0-3-15,-7 0-1 16,-3 14 0-16,-3 11 14 15,0 13-1-15,-18 6-4 0,-4 10-4 16,-8 5-5-16,3-1-8 16,-1 8-7-16,1 5-18 15,2-5-22-15,2-4-35 16,1-7-88-16</inkml:trace>
  <inkml:trace contextRef="#ctx0" brushRef="#br4" timeOffset="446123.2897">6094 12527 325 0,'0'6'25'15,"2"10"-25"-15,1 12-15 16,0 16 15-16,0 12 7 15,3 3-5-15,1-1-1 16,2-7 0-16,2-10 0 16,2-4 0-16,-4-11-1 15,3-9 0-15,3-2 0 16,-3-8 0-16,1-7-3 16,4 0-2-16,-1-14 3 15,2-15 2-15,3-15 7 16,1-8-5-16,2 0-2 0,-6 5 0 15,1 8 2 1,-8 15-2-16,-5 10 4 0,-3 11-4 16,-3 3 0-16,0 0-1 15,7 3-12-15,-1 16 13 16,9 6 2-16,0 4 1 16,3 4-3-16,3-3 0 15,1 3 0-15,2-3 1 16,3-4 1-16,-3-4 1 15,4-6 1-15,-4-5-1 16,3-6 0-16,-2-5 4 16,1 0-6-16,-4 0 9 0,0-10-3 15,-1-9 2 1,-6-10 13-16,3-8-1 0,-6-8-12 16,-3-2-1-16,-3-1 0 15,-6 7-4-15,0 2-4 16,-6 10 3-16,-6 3-2 15,-7 4-1-15,-1 0-5 16,-4 3-28-16,-4 4-44 16,-2 0-62-16</inkml:trace>
  <inkml:trace contextRef="#ctx0" brushRef="#br4" timeOffset="446452.8114">5784 12555 305 0,'0'3'7'16,"0"-3"-7"-16,6 2 0 15,18-2 4-15,10 0 8 16,14 0 7-16,13 0-3 15,2-11 4-15,5-5-4 16,-2-2-4-16,-5-1 3 16,-3-2-2-16,-1 6-7 15,-12 4-2-15,-3 0-4 0,-11 0 0 16,-4 5 0-16,-5 1-4 16,-4 5-9-16,-9-4-18 15,-3 4-33-15,-3 0-30 16,-3-7-82-16</inkml:trace>
  <inkml:trace contextRef="#ctx0" brushRef="#br4" timeOffset="446625.0094">6494 12159 240 0,'6'0'76'16,"5"4"-74"-16,8 17 5 0,6 6 3 15,8 8-5-15,6 6-4 16,7 8-1-16,-1-2-28 16,-2-6-112-16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6-03T11:48:57.9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2089 17 0,'8'-8'174'0,"-5"-1"-149"16,-3 6-1-16,6 3 12 15,-2 0-8-15,-1 0-6 16,3 0 1-16,0 12-1 0,5 8 7 16,-1 3-12-16,-1 2-5 15,0 6-1-15,-2 7-3 16,-4 12 0-16,-3 15-7 16,0 10 4-16,0 12-5 15,-10 5 0-15,-2-5 1 16,6-7 0-16,0-14-1 15,6-15 0-15,0-14 0 16,0-10 1-16,0-10-1 16,0-8 0-16,0-6 1 15,0-3 0-15,0 0 0 16,0-13 1-16,0-35 7 16,3-22-9-16,12-19 0 0,6-9 1 15,7 2-1 1,2 5 0-16,7 10 0 0,-1 14 1 15,0 14 1-15,-6 20-2 16,-5 11 1-16,-4 9 0 16,-6 7-1-16,6 3-1 15,-6 3 1-15,7 0 0 16,5 12 0-16,1 26 0 16,-1 20 1-16,-4 21 6 15,-1 11 0-15,-6 6-3 16,-8-3 1-16,1-5-5 15,-6-9 3-15,0-12-3 0,-3-11 2 16,0-13 0 0,0-17 0-16,0-11-2 0,0-12 0 15,0-3 0-15,0 0 0 16,0-12 1-16,7-30-1 16,5-25-2-16,6-18 2 15,0-4 1-15,6 9 0 16,-2 14 1-16,1 17-2 15,2 14 1-15,-4 13-1 16,1 6-3-16,-4 9 2 16,0 2 1-16,-3 5-3 15,3 0-1-15,4 7 3 16,1 22 1-16,5 8 4 16,-1 9 6-16,1 3-8 15,-1-1-2-15,-5 0 0 0,1 2-1 16,-1-5-2-16,-1-4-4 15,-6-8-16-15,3 2-8 16,-3-6-46-16,1-7-94 16</inkml:trace>
  <inkml:trace contextRef="#ctx0" brushRef="#br0" timeOffset="518.3286">7643 2518 62 0,'6'-30'285'0,"-6"0"-275"15,0-5 20-15,0 2 17 16,-12-3-25-16,-10 5-4 16,-5 3 0-16,1 9 0 15,-2 7-5-15,-2 12 0 16,-7 0-8-16,3 23-4 15,-5 20-1-15,3 11 0 16,6 13 0-16,8 3-2 16,13-1 2-16,9-1-2 15,0-8 2-15,3-8-1 16,13-11 1-16,2-12-6 16,6-9 1-16,-2-8 3 0,4-9-4 15,1-3 1 1,4-15-1-16,2-18-6 0,-3-12 0 15,1-8-1-15,-4 5-3 16,-5 9 16-16,-4 11 1 16,-9 16 2-16,-3 12-3 15,-3 0 0-15,6 19 2 16,3 9 7-16,3 4-2 16,1 0-2-16,1-4-5 15,2-6 2-15,3-6-2 16,2-5 0-16,2-1 0 15,2-3 0-15,8-5-3 16,1 1 0-16,-3-1-11 16,2 1-29-16,-3 2-55 0,0 0-143 15</inkml:trace>
  <inkml:trace contextRef="#ctx0" brushRef="#br0" timeOffset="772.2614">8277 2378 312 0,'12'19'12'16,"6"7"13"-16,10 5 11 16,2 7-13-16,9 4-8 15,3 5 2-15,4 1-2 0,-1 1-8 16,1-3-3-16,-6-4-3 15,-1-3 5-15,-3-5-3 16,-2-3-3-16,-10-10-2 16,-6-5-13-16,-6-8-35 15,-6-6-109-15</inkml:trace>
  <inkml:trace contextRef="#ctx0" brushRef="#br0" timeOffset="983.3288">8920 2224 422 0,'-27'14'5'0,"-9"27"5"16,-13 19-8-16,-9 13 13 16,-6 8-4-16,1 0-2 15,-1-3-2-15,3-1-7 16,1-2-2-16,5-9-10 15,7-6-46-15,5-7-100 16</inkml:trace>
  <inkml:trace contextRef="#ctx0" brushRef="#br0" timeOffset="1941.4513">11497 1196 311 0,'-11'0'36'16,"5"0"-15"-16,3 0 29 15,3 0-39-15,0 0-11 16,0 0-10-16,4 0 10 16,19 0 10-16,2 0 0 15,11 12 0-15,-3 6-6 16,-9 4-4-16,0 7 0 15,-11 9 3-15,-13 8 0 16,-4 6 0-16,-23 6 0 16,-13-4-2-16,-2-1-1 15,3-13 2-15,2-11-2 16,13-11 1-16,3-9 4 0,9-7-5 16,8-1 0-16,1-1 0 15,3 0 0-15,0 0-5 16,0 0 1-16,0 0-2 15,0 0 0-15,13 0 6 16,14 0 3-16,10-4-1 16,5 2-2-16,4 2 0 15,2 0 0-15,-2 0-3 16,-1 0-4-16,-5 5-18 16,-11 1-35-16,-10 3-60 15,-19 4-92-15</inkml:trace>
  <inkml:trace contextRef="#ctx0" brushRef="#br0" timeOffset="2421.3136">10084 2198 308 0,'-3'2'25'15,"3"-2"-18"-15,0 0 16 16,10 0-10-16,23 0-5 16,15-13 20-16,16 0 0 0,15 1-9 15,12 1-8-15,9 1 2 16,5 2-4-16,11 2-3 15,11 2-1-15,4-1 4 16,8 4 2-16,4 1 0 16,3 0-2-16,9 0-4 15,5 0 1-15,8 0 1 16,13 0-1-16,-5 0 0 16,-4 0-5-16,-7 0 1 15,-8 0 0-15,-11 0 0 16,-13 7 1-16,-19-1-3 15,-15 3-4-15,-16-4 3 16,-12-3 1-16,-10-2-1 0,-9 0 0 16,-16 0-1-1,-9 0-3-15,-15 0-12 0,-12-7-14 16,-6 5-10-16,-37 2-149 16</inkml:trace>
  <inkml:trace contextRef="#ctx0" brushRef="#br0" timeOffset="2857.9198">10773 2526 231 0,'-6'0'51'0,"2"11"-48"0,4 11 22 15,0 9-3 1,0 8-1-16,0 6-9 0,7 7 1 16,2 7-3-16,-3-2-4 15,1 1-6-15,1 0 0 16,-5-4-8-16,0-6-29 15,3-10-52-15,-3-12-128 16</inkml:trace>
  <inkml:trace contextRef="#ctx0" brushRef="#br0" timeOffset="3073.8898">11023 2592 238 0,'0'0'36'0,"0"22"-29"16,0 20 30-16,0 17-11 16,0 8-11-16,7 4-4 15,6 5-2-15,-1 1 0 16,3 0-4-16,6-4-5 16,-2-10-7-16,-2-12-14 15,-1-7-33-15,-4-14-87 16</inkml:trace>
  <inkml:trace contextRef="#ctx0" brushRef="#br0" timeOffset="3644.0592">11516 2793 182 0,'6'15'36'15,"3"11"2"-15,6 11 7 16,-3 5-16-16,5 8-19 16,2 9 10-16,3 4-4 15,2 0 4-15,-2-6 4 16,1-9-15-16,-4-13-3 16,2-12 2-16,-6-7-3 0,1-12-5 15,1-4 5-15,5-4-2 16,2-25 3-16,4-16-3 15,-1-18-2-15,-5-11-1 16,1-5 0-16,-4 8-3 16,-2 16 3-16,-1 21 0 15,-7 15 0-15,-3 12 2 16,-5 7-2-16,1 0 0 16,1 17 0-16,6 14 3 15,3 14 6-15,0 4-7 16,6 2 4-16,7-2-6 15,2-8 1-15,5-7 1 0,3-9-2 16,1-9 1 0,-3-9 0-16,-1-4 2 0,0-3 1 15,-2-12 1-15,-5-15-2 16,-4-14 4-16,-3-13-3 16,-8-9 3-16,-4-2-6 15,-5 7 0-15,-1 9-1 16,0 10 4-16,0 11 2 15,0 6-6-15,-7 5 0 16,-6 2-4-16,-2 6-11 16,-6-1-11-16,-4 5-32 15,-5 2-87-15</inkml:trace>
  <inkml:trace contextRef="#ctx0" brushRef="#br0" timeOffset="4011.3695">11467 2565 172 0,'0'-6'78'0,"0"-1"-77"16,17-2 23-16,9 2 14 0,1-1-11 16,10 4 4-16,8 1-1 15,15 1-2-15,4 1-10 16,6 1 0-16,0 0-7 16,-1 0-6-16,-5 0-1 15,1 0-4-15,-3 0 2 16,-7 0-2-16,-9 1-2 15,-13 2 0-15,-12-1-6 16,-7-1-18-16,-9 0-14 16,-5-1-41-16,0 0-53 15</inkml:trace>
  <inkml:trace contextRef="#ctx0" brushRef="#br0" timeOffset="4230.3964">12104 2323 291 0,'-3'0'18'16,"3"0"-17"-16,0 0 12 15,12 7 9-15,8 3 1 16,9 6-13-16,1 1-1 16,2 5 0-16,6 0-8 15,-2 0-1-15,4 2 0 16,-4-1-16-16,3 1-27 15,-5-2-53-15,2-2-95 0</inkml:trace>
  <inkml:trace contextRef="#ctx0" brushRef="#br0" timeOffset="4537.5017">12971 2624 349 0,'0'3'0'0,"0"13"0"0,3 7 22 15,3 7-12-15,4 6-6 16,-4 7 3-1,-2 0-3-15,1 5-3 0,-5-4 1 16,0-2-2-16,0-1-2 16,0-4-1-16,0-7-5 15,-3-7-26-15,0-8-46 16,3-15-71-16</inkml:trace>
  <inkml:trace contextRef="#ctx0" brushRef="#br0" timeOffset="4769.6904">13331 2521 268 0,'4'37'12'0,"5"7"31"16,-3 8 12-16,1 6-21 15,-1 6-10-15,-3 6-11 16,-3 3-6-16,0 10-7 16,0 12-3-16,-9 10-48 15,-13 8-126-15</inkml:trace>
  <inkml:trace contextRef="#ctx0" brushRef="#br0" timeOffset="7090.3906">5920 5475 334 0,'-11'-3'23'0,"5"0"-17"15,3-1 25-15,3 4 11 16,0 0-22-16,0 0 0 15,0 0-3-15,0 0-7 16,0 0-5-16,0 8-5 16,0 20-1-16,3 25 1 15,5 23 1-15,-2 17 4 16,-3 6-4-16,-3-4 0 16,0-8-1-16,0-5-1 0,0-12 1 15,0-17 1-15,0-15-1 16,0-17 0-16,0-13-1 15,0-7-1-15,0-1 2 16,0 0-2-16,0-15 0 16,0-30-5-16,10-28 3 15,5-15 4-15,9-4-1 16,4 7 0-16,5 9 1 16,6 3 0-16,-3 12 1 15,-2 17-1-15,-10 16 0 16,-11 18-1-16,-2 10-6 0,-5 0 0 15,3 26-5-15,4 17 6 16,-4 17 6-16,2 8 1 16,-4-1-1-16,2-3 2 15,-3-7-2-15,0-3 1 16,1-8 0-16,2-8 0 16,-4-11-1-16,1-10-1 15,-3-5 1-15,0-6-1 16,4-4-4-16,2-2-12 15,3-11 2-15,6-24 15 16,4-15-1-16,1-6 2 16,2-1-1-16,-1 12 4 15,-2 11-2-15,-5 10 3 0,2 10 3 16,-4 8-8 0,0 4 0-16,0 2-4 0,0 8-1 15,0 15 4-15,1 7 1 16,4 6 1-16,2 3-1 15,2 0 3-15,-2-4-3 16,5 1 0-16,-9-6 1 16,3-2 0-16,-6-3-1 15,-2-6 0-15,-1-5-1 16,-4-3 0-16,-1-3-1 16,-1-2-2-16,0-1-3 15,-3 0-10-15,-3 2-25 16,3 0-31-16,-3 0-92 15</inkml:trace>
  <inkml:trace contextRef="#ctx0" brushRef="#br0" timeOffset="7883.5263">6609 6169 175 0,'0'-8'50'0,"0"-3"-38"15,0-5 38-15,0-7-3 16,3 0-17-16,6-9-5 16,3 2 2-16,3-2-13 0,0-5-1 15,4 5-3-15,5 0-4 16,1 8-1-16,-5 3-3 15,-4 8-2-15,-7 5 0 16,-1 6 0-16,-7 2-4 16,-1 0 2-16,0 0 0 15,0 0-2-15,0 0 2 16,0 0 0-16,0 0 1 16,0 0 1-16,0 0 0 15,0 0 0-15,0 0 1 16,0 0-1-16,0 0-1 15,0 0-2-15,0 0-2 0,0 0-9 16,0 0-26-16,0 0-20 16,0 0-62-16</inkml:trace>
  <inkml:trace contextRef="#ctx0" brushRef="#br0" timeOffset="8461.7285">7846 5997 309 0,'-18'-11'94'0,"3"-4"-90"15,0-7 16-15,-3-6 17 16,-4-4-16-16,-2-3-9 16,2-3-4-16,-4-1-4 15,-1 2 1-15,-1 5 1 16,4 10-2-16,-1 10 3 16,5 8 4-16,-2 4-11 15,-2 19 0-15,-7 25-6 16,1 23 1-16,0 9 5 15,11 4 0-15,7-1 0 16,9-8 0-16,3-11 0 0,0-12-2 16,12-15-5-16,7-14-2 15,5-12-2-15,4-7 9 16,5-4 2-16,3-26 1 16,3-13-1-16,-3-6-1 15,-5 1-3-15,-10 5 1 16,-9 19 3-16,-5 7 0 15,-7 17 3-15,3 0-3 16,-3 11-3-16,9 26 3 16,2 16 2-16,8 12 5 15,3-2-2-15,8-7-4 16,3-9-1-16,6-10-1 16,3-9 1-16,4-9-11 0,-4-11-6 15,-1-8-33-15,-2-12-85 16,-6-28-140-16</inkml:trace>
  <inkml:trace contextRef="#ctx0" brushRef="#br0" timeOffset="8710.5682">8256 5782 310 0,'27'2'17'0,"12"12"21"15,10 6 26-15,-1 6-28 0,7 3-3 16,-3 7-14-16,-4 5-6 16,1 7-7-16,-4 6-5 15,-2 0-1-15,2-1 0 16,-5-5-2-16,-1-6 1 16,-3-8-7-16,-8-14-6 15,-7-10-18-15,-6-10-35 16,-9-4-128-16</inkml:trace>
  <inkml:trace contextRef="#ctx0" brushRef="#br0" timeOffset="8933.8845">8944 5669 438 0,'-9'0'39'0,"-3"0"-37"16,-9 25 16-16,-10 19-8 15,-8 16-4-15,-7 11-3 16,-5 7-1-16,-1 1 2 16,-3 3-3-16,1-2-1 15,9-6-6-15,-1-2-12 16,1 0-15-16,5 0-36 16,0-1-75-16,7-8-109 15</inkml:trace>
  <inkml:trace contextRef="#ctx0" brushRef="#br0" timeOffset="9593.8842">11604 5061 276 0,'-13'-6'46'0,"0"-6"-28"16,6 5 23-16,4 4 4 15,0 3-24-15,3 0-9 16,0 0-2-16,-4 0 5 15,4 0-3-15,-3 0-1 16,0 2-3-16,-6 20-3 16,0 11-4-16,-6 15 3 15,9 1 0-15,0 6 0 16,6-4-4-16,0-2-2 0,3-3 0 16,6-6-5-1,0-6-12-15,3-4-18 0,-6-5-33 16,-6-3-68-16,0-6-120 15</inkml:trace>
  <inkml:trace contextRef="#ctx0" brushRef="#br0" timeOffset="10051.4734">10227 6019 305 0,'0'0'0'16,"0"0"11"-16,9 0-11 16,18 0 31-16,13-6-8 15,17-6-9-15,16 1-2 16,9 0 10-16,12 3-5 15,15-3 0-15,10 4-1 16,11-4-4-16,10-3 3 16,8 1-6-16,3-1-5 15,1 2 3-15,1 0 0 16,-3 4 0-16,2-1-1 16,-9 2-3-16,-7-2 1 0,-3-3-1 15,-10 5-2-15,-12 0 1 16,-17 5-2-16,-12 2 0 15,-15 0-2-15,-14 0-1 16,-9 0 0-16,-14 0-4 16,-13 4-1-16,-9-2-2 15,-8 1-2-15,0 1 4 16,-28 11-18-16,-18 5-101 16,-26 11-206-16</inkml:trace>
  <inkml:trace contextRef="#ctx0" brushRef="#br0" timeOffset="10472.2528">10467 6477 327 0,'-3'0'34'16,"3"0"-24"-16,0 0 13 15,-3 11-4-15,3 22-13 16,0 13 7-16,0 14 3 16,0 4-5-16,9 3-5 15,5-1-1-15,-1 3 2 16,2-3-6-16,-3-4-1 16,-3-13-1-16,0-7-2 15,-6-9-11-15,1-10-17 16,2-6-46-16,1-12-86 0,6-5-17 15</inkml:trace>
  <inkml:trace contextRef="#ctx0" brushRef="#br0" timeOffset="11198.3716">10985 6571 71 0,'3'0'136'16,"0"0"-122"-16,-3 0-2 16,3 0 31-16,0 0-3 0,0 3-18 15,6 15 1-15,1 5 7 16,1 6-9-16,5 10-2 15,-1 12 2-15,3 11-6 16,0 9-1-16,2 1-3 16,3 1-5-16,-4-11-6 15,7-12 0-15,-4-7-1 16,5-17-1-16,-6-12-1 16,3-12 0-16,-4-2 1 15,6-19 1-15,1-17 1 16,-3-16 0-16,3-14-1 15,-5-19-3-15,-9-2 2 0,4 3-8 16,-8 13 7-16,4 23 3 16,-7 24 2-16,-2 14-2 15,0 10 1-15,-1 0-1 16,3 12 0-16,7 27 0 16,0 10 10-16,7 11-8 15,-1 2 1-15,4-3-2 16,5-8 0-16,2-7-1 15,0-11 1-15,1-8 1 16,-4-9-1-16,2-7 0 16,0-9-1-16,4 0 1 15,-5-12-1-15,2-18-1 16,-3-9 1-16,-6-11-4 0,0-10 4 16,-2-6-1-1,-7 1 1-15,3 3-2 0,0 10 2 16,-6 8 1-16,1 12 0 15,-3 9 0-15,0 5 0 16,-4 6-1-16,3 3-1 16,-6 1 0-16,4 4-2 15,-1-1 1-15,0 3-4 16,0-3-2-16,0 1-16 16,0 2-9-16,0 1-29 15,-3 1-69-15,0-3-34 16</inkml:trace>
  <inkml:trace contextRef="#ctx0" brushRef="#br0" timeOffset="11678.9422">11094 6327 270 0,'0'-7'83'15,"0"3"-79"-15,3 4 7 16,21-3 22-16,7 2-4 16,11-1-11-16,10 2-1 15,4-4 3-15,9 1-2 16,2-6-4-16,3 2 4 16,0-4-4-16,2-3-2 15,-4 3-1-15,4 0-8 16,-10 8-3-16,-8 3-6 15,-8 0-12-15,-8 0-7 0,-11 3 1 16,-11 6 2-16,-9-4 2 16,0-1-2-16,-7-4 1 15,0 0 12-15,-4 0-5 16,-13 0-63-16,-1-9-68 16,-3-8-22-16</inkml:trace>
  <inkml:trace contextRef="#ctx0" brushRef="#br0" timeOffset="11843.9936">11837 6078 233 0,'0'0'50'15,"0"0"-48"-15,0 0-2 16,13 11 31-16,7 8-5 0,5 5-9 16,8 3-17-16,7 1 0 15,2 2-12-15,3 0-12 16,4 3-44-16,0-3-68 15</inkml:trace>
  <inkml:trace contextRef="#ctx0" brushRef="#br0" timeOffset="12075.8091">12723 6386 340 0,'-6'4'0'0,"0"18"6"0,3 10-4 16,-4 10 21-16,1 5-11 15,0 5-8-15,1-3-2 16,0-2-2-16,4-4 0 16,-1 1-6-16,2-7-16 15,0-4-59-15,0-8-80 16</inkml:trace>
  <inkml:trace contextRef="#ctx0" brushRef="#br0" timeOffset="12293.9103">13009 6360 340 0,'5'15'41'0,"-5"18"-29"15,0 14-11-15,0 10 17 16,-9 4-4-16,4 2-6 16,4-4-8-16,-2 2 0 15,3-5 0-15,0 2-5 16,0-1-32-16,0-6-78 16</inkml:trace>
  <inkml:trace contextRef="#ctx0" brushRef="#br0" timeOffset="12826.347">10195 6464 262 0,'-7'-5'41'0,"1"2"-32"0,6 3 4 15,0 0 17 1,0 17-12-16,0 25-6 0,6 23 23 16,5 16-15-16,2 12-8 15,-1 4-11-15,0-2-1 16,0-8-4-16,-6-12-15 16,0-15-23-16,-3-16-30 15,0-17-65-15,0-21-23 16</inkml:trace>
  <inkml:trace contextRef="#ctx0" brushRef="#br0" timeOffset="12969.9425">10451 6739 162 0,'7'66'43'0,"-1"12"-17"15,1 1-24-15,0-6-2 16,-1-13-48-16,1-16-121 15</inkml:trace>
  <inkml:trace contextRef="#ctx0" brushRef="#br0" timeOffset="15375.9492">5772 9887 294 0,'-9'0'74'16,"6"0"-54"-16,-6 0-15 15,6 0 24-15,3 0-2 16,0 0-18-16,0 0-4 15,0 4-2-15,0 11-1 16,0 11 6-16,9 18 5 16,2 11-5-16,-4 11-2 15,-4 6-2-15,0-2-4 16,0 4 0-16,-3-3 1 0,0-9 0 16,0-15-1-16,0-10-2 15,0-15 2-15,0-8 0 16,0-9-2-16,3-5-1 15,0 0 0-15,3-12-1 16,10-25 1-16,4-18 2 16,2-19 1-16,2-2-1 15,1-2 1-15,-2 2 0 16,4 7 0-16,-2 3 2 16,2 11-1-16,-5 14 1 15,-7 15-1-15,-3 14-1 16,-6 8 0-16,0 4-6 0,3 0 6 15,4 13-2 1,4 15 2-16,2 10 1 0,-1 10 1 16,0 7 2-16,-6 3-3 15,1 4-1-15,-5 0 0 16,-2-3 1-16,-3-8 1 16,-3-9-2-16,3-17-1 15,-3-14 1-15,0-5 1 16,0-5 0-16,0-1 0 15,0 0-1-15,4-1 0 16,2-23 0-16,6-17 1 16,6-15 1-16,0-5-4 15,6-5 4-15,4 1-3 16,-1 5 2-16,0 8-1 0,-5 15 4 16,-7 15-4-16,-3 7-1 15,-6 10-1-15,-3 5 0 16,0 0-2-16,3 0-6 15,0 9 5-15,7 14 5 16,1 13 1-16,2 8 1 16,2 4-1-16,3 7 1 15,4 1 3-15,2-2-4 16,-1-2 1-16,-1-2-2 16,2-9 0-16,1 0 1 15,-7-8-2-15,-3-1 1 16,1-4-1-16,-8-8-1 15,-5-5-7-15,1-1-7 0,-7-3-36 16,0-3-51-16,0-8-205 16</inkml:trace>
  <inkml:trace contextRef="#ctx0" brushRef="#br0" timeOffset="15706.0429">6961 9676 250 0,'-3'0'104'16,"3"0"-83"-16,0 0 3 16,0 0 12-16,0 0-23 15,0 13-8-15,6 5 5 16,9 0-9-16,0 1-1 16,1-2-2-16,1 3-3 15,-1 2-18-15,-4 4-54 16,-1 7-111-16</inkml:trace>
  <inkml:trace contextRef="#ctx0" brushRef="#br0" timeOffset="15924.016">7161 10137 274 0,'6'11'23'0,"0"4"-4"16,3 11 29-16,-3 6-3 15,1 6-18-15,-2 10-14 16,-2 3-9-16,0 0-4 16,0-4 1-16,0 2-1 15,3-8 0-15,-3-3-5 16,1-5-21-16,-1-3-36 16,3-11-65-16</inkml:trace>
  <inkml:trace contextRef="#ctx0" brushRef="#br0" timeOffset="16463.7818">7531 10137 261 0,'3'0'72'0,"-3"4"-71"15,6 14 14-15,0 8 32 16,3 7-17-16,-2 5-21 15,1 6 3-15,1 2 5 0,-6 1-7 16,0-2-8-16,-3 0 5 16,0-10 0-16,0-4-2 15,0-12-3-15,0-10 0 16,0-8-4-16,0-1 2 16,0 0-5-16,0 0-2 15,0-7 0-15,0-20 3 16,3-12 0-16,7-6 1 15,-1-3 0-15,2 1 2 16,5-5 0-16,2 0-3 16,3 9 2-16,1 5 1 15,2 10 1-15,-3 9 1 16,0 8-1-16,1 8 1 0,-2 3 0 16,-1 0 3-16,5 3 0 15,-3 12 4-15,3 7-1 16,1 7 3-16,2 4 0 15,1 5 1-15,-1 5-2 16,-6 9-5-16,0-1 2 16,-2-3-3-16,-4 4-3 15,-3-5 4-15,0-4-4 16,-3-5 0-16,-3-2-1 16,1-9 0-16,-2-6-10 15,-5-6-15-15,3-4-16 16,-3-4-52-16,0-3-104 0</inkml:trace>
  <inkml:trace contextRef="#ctx0" brushRef="#br0" timeOffset="17295.445">9961 9891 50 0,'-4'-10'203'0,"1"2"-159"15,-3 4-9-15,6 4 22 16,0 0-16-16,0 0-17 16,-3 0-10-16,3 0-1 15,0 0-2-15,0 12-6 16,0 19-4-16,0 23 2 16,0 26 1-16,0 15 7 15,0 8-5-15,0-1-4 16,0 0 0-16,3-1 0 15,-3 4-1-15,0-1-1 0,0-13 0 16,-3-6 0-16,0-19-1 16,0-22-3-16,3-15-7 15,0-14-13-15,0-9-11 16,3-6-32-16,6-10-79 16</inkml:trace>
  <inkml:trace contextRef="#ctx0" brushRef="#br0" timeOffset="18277.7051">10600 10068 99 0,'-3'0'249'16,"3"0"-227"-16,0 0-11 15,0 0 25-15,0 0-22 16,0 5-14-16,0 19 6 0,12 16 11 16,6 12-6-1,1 9-1-15,-2 7 0 0,5-1-6 16,-1 1 0-16,-3-6-2 15,1-6-1-15,1-6 0 16,-1-13-1-16,5-9-1 16,-2-9 1-16,-2-10-1 15,2-9-1-15,2 0 0 16,4-18 1-16,2-20-3 16,0-8 2-16,-3-14-1 15,-3-9 2-15,-2-5-1 16,-1 5-1-16,-6 10 3 0,1 17 0 15,-10 18 0 1,-3 15 2-16,-2 6 4 0,-1 3 0 16,0 0-6-16,4 22 3 15,2 14-3-15,7 13 3 16,2 3-3-16,6-2 0 16,1-2 0-16,4 0 0 15,3-7 1-15,3 0 4 16,-5-6-4-16,1-5 1 15,-1-11-1-15,-2-10 1 16,2-9 0-16,0 0 1 16,1-25 2-16,-2-11 1 15,-1-8-4-15,-1-7 1 0,-5-16-2 16,-5-6 0 0,2-12-1-16,-4 7 3 0,-6 9-2 15,1 11 0-15,1 17 0 16,-8 13 1-16,0 8 0 15,0 7 1-15,0 6-3 16,0-2-6-16,-3 1-18 16,-9 1-15-16,0 0-23 15,-1 4-49-15,-7-2-122 16</inkml:trace>
  <inkml:trace contextRef="#ctx0" brushRef="#br0" timeOffset="18615.4094">10712 9811 109 0,'-11'-4'181'0,"8"4"-147"15,3 0-10-15,0-4 1 16,8 4-18-16,13-2-2 16,19-3 2-16,14 5 4 15,16 0 4-15,9 0-2 16,3 0 1-16,3-5-6 16,-4-1 12-16,-4-1-9 0,-5-1-8 15,-14 4-3-15,-6 4-3 16,-13-3-5-16,-9 3-16 15,-11-2-27-15,-7 2-45 16,-11-1-91-16</inkml:trace>
  <inkml:trace contextRef="#ctx0" brushRef="#br0" timeOffset="18834.3251">11358 9399 298 0,'0'0'26'0,"6"19"-25"16,19 11 33-16,2 6 3 15,3 5-10-15,4 2-13 16,-1-1-8-16,9 0-5 16,4 2-1-16,2 1-9 15,10 5-21-15,-3 3-45 16,2 3-125-16</inkml:trace>
  <inkml:trace contextRef="#ctx0" brushRef="#br0" timeOffset="19133.9017">12565 9898 413 0,'0'0'9'0,"0"2"-8"16,0 23 1-16,0 14 7 16,0 12-8-16,0 9 1 15,0 2-2-15,0 11 0 16,0 0 0-16,0 2-2 15,-3-6 1-15,-3-4-13 0,-2-11-22 16,5-16-39 0,2-10-55-16,1-19-29 0</inkml:trace>
  <inkml:trace contextRef="#ctx0" brushRef="#br0" timeOffset="19351.7314">12847 9903 318 0,'0'32'32'0,"-3"21"-23"16,-3 8 17-16,0 2 12 0,3 6-18 16,3 0-16-16,0 2 2 15,0-5-6-15,0 0-1 16,3-5-13-16,0-2-46 15,0 1-101-15</inkml:trace>
  <inkml:trace contextRef="#ctx0" brushRef="#br0" timeOffset="19928.8789">9666 9913 304 0,'0'-3'56'0,"0"3"-51"0,0 0 24 16,0 22-10-16,0 21-9 16,0 13-4-16,0 13-4 15,0 9-1-15,0 13-1 16,0 25 0-16,0 29-21 16,-9 17-64-16</inkml:trace>
  <inkml:trace contextRef="#ctx0" brushRef="#br0" timeOffset="23199.6636">5826 13796 253 0,'-6'7'52'0,"-5"-3"-11"16,1 0 2-16,4-4 2 15,3 0-15-15,3 4-10 16,0-4-8-16,0 0-5 16,0 3-1-16,0-3-5 15,0 7-1-15,0 8 0 16,6 11 1-16,-3 11 0 15,4 11 2-15,-4 10 3 0,3 4-2 16,-3 7 1 0,-1-3 0-16,-2 2-5 0,1-6 1 15,-1-4-1-15,0-6 0 16,0-8-1-16,0-7 1 16,0-16-1-16,0-10 0 15,0-3-1-15,0-8 2 16,0 0-3-16,0 0-4 15,0-19 1-15,5-27 6 16,1-14 3-16,7-17-1 16,-1 4-2-16,6-4-2 15,-3-1 2-15,9 10 2 16,-2 8-2-16,2 16 0 16,-6 14 0-16,1 13-2 15,-5 9-3-15,-1 8 4 0,2 0-6 16,6 8 1-1,-3 14 6-15,6 6 0 0,-2 10 1 16,-1 9-1-16,-6 12 1 16,-3 4 0-16,1 6-1 15,-5 1 1-15,-2-12-1 16,0-3-1-16,-2-14 1 16,-1-16-2-16,0-13-1 15,-3-8-3-15,0-4-2 16,3 0 6-16,-3 0 1 15,0-19 1-15,0-19 3 16,0-12-3-16,0-6 1 0,11-2-1 16,2 4 1-1,5-2-1-15,3 5 0 0,1 7 2 16,-1 10-2-16,-3 9 0 16,-6 10 2-16,1 4-2 15,-5 7 0-15,-2 4-2 16,4 0-1-16,2 0 0 15,5 9 3-15,2 13 2 16,2 6-1-16,-3 8 2 16,7 2 2-16,2 3-2 15,-2-1-1-15,-1 4 1 16,-1-3-1-16,-4 6-2 16,-4 7 1-16,0 10-1 0,-6-7 0 15,-3-5 0 1,-2-5 0-16,-4-13 2 0,0-12-2 15,0-8 0-15,0-10 0 16,0-1-1-16,3-3 1 16,-3 0-2-16,0 0-2 15,0 0 3-15,0 0-4 16,0 0 4-16,0 0-3 16,0 0-5-16,0 0-11 15,0 0-26-15,0 0-91 16</inkml:trace>
  <inkml:trace contextRef="#ctx0" brushRef="#br0" timeOffset="23530.032">7157 13991 354 0,'0'0'23'16,"4"0"-19"-16,-1 0 6 16,3 3 4-16,3 19-9 15,4 8 17-15,1-1-8 0,1 1-8 16,-2-1-4-16,1-7-2 15,-4-3 0-15,-1-4 0 16,-3-5-2-16,0-4-5 16,1-4-21-16,-2 2-35 15,-2-4-56-15,-3 0-40 16</inkml:trace>
  <inkml:trace contextRef="#ctx0" brushRef="#br0" timeOffset="24025.5717">7251 14376 47 0,'0'0'229'0,"0"0"-206"16,0 18-16-16,0 11 31 15,0 9-11-15,4 6-18 16,2 2-2-16,0 0-2 15,0-3-4-15,0-3-1 16,-3-7-2-16,1-7-9 16,-1-1-10-16,-3-6-39 0,0-3-47 15,0-10-68-15</inkml:trace>
  <inkml:trace contextRef="#ctx0" brushRef="#br0" timeOffset="24506.0965">7689 14212 211 0,'0'0'47'0,"3"0"-37"16,3 13 46-16,3 14-4 0,-4 9-25 16,5 13-14-1,-1 12-4-15,0 5-5 0,-2 7-3 16,-1 1 3-16,-4-8-2 15,1-11-1-15,-3-10 0 16,0-14 0-16,0-12-1 16,0-10 0-16,0-6-1 15,0-3-7-15,3-9-11 16,-3-26-3-16,3-17 16 16,0-14 2-16,3-7-5 15,4-2-11-15,7 7 3 16,5 8 17-16,5 13 5 15,4 11 2-15,-1 10 11 16,0 7-3-16,1 7 11 0,-4 9-11 16,-3 3-14-1,-3 3 2-15,1 21 5 0,2 15 2 16,-6 5 4-16,3 12-3 16,1 3 1-16,-5 4-5 15,-1-2 0-15,-1-6-6 16,-2-4 1-16,-2-6-2 15,-2-6-5-15,1-6-7 16,-1-3-20-16,0-5-28 16,3-3-68-16</inkml:trace>
  <inkml:trace contextRef="#ctx0" brushRef="#br0" timeOffset="25127.401">10157 13510 271 0,'-3'-19'90'16,"-5"5"-58"-16,1 13-3 15,7 1-1-15,0 5-5 16,0 24-16-16,0 18-1 16,0 19-1-16,0 2 12 15,10 7-9-15,1-13-8 16,-2-5-1-16,1-7-6 15,-4-1-8-15,-3 1-14 16,-3 5-17-16,0 2-42 16,-19-6-125-16</inkml:trace>
  <inkml:trace contextRef="#ctx0" brushRef="#br0" timeOffset="25411.4037">9741 14471 368 0,'10'0'4'16,"8"-7"5"-16,12-3-7 16,16 1 15-16,12-9-4 0,14 4 1 15,13 2 0 1,4-6 7-16,7 7-7 0,7-3 2 15,0-1-3-15,-5 4-4 16,-8 0-7-16,-17 4-2 16,-18 7-4-16,-10 0-8 15,-17 0-23-15,-10 1-50 16,-18 20-132-16</inkml:trace>
  <inkml:trace contextRef="#ctx0" brushRef="#br0" timeOffset="25848.4675">10221 14819 359 0,'0'5'16'16,"15"1"-11"-16,12 5-4 15,3 6 6-15,4 4-3 16,6 7-2-16,-4-1 5 15,-6 0-5-15,-2-5-1 16,-14-1 3-16,-5-7-2 16,-9 5-1-16,-3 7 5 15,-24 3-5-15,-12-1-1 16,-3 3-8-16,-4-5 6 16,1-1-3-16,0 0 2 15,7 2 3-15,-1-2 1 0,9-3 0 16,5-4 6-16,11-7 3 15,11-2-2-15,3-3-6 16,3 2-2-16,24 2 5 16,12-3 4-16,6-2 3 15,10-2-3-15,9 0 0 16,8 1-3-16,3 0 0 16,2-1 2-16,-4 2-8 15,-9-5-1-15,-3 0-5 16,-8 0-14-16,-1 0-29 15,-3-4-62-15</inkml:trace>
  <inkml:trace contextRef="#ctx0" brushRef="#br0" timeOffset="26311.2752">11464 13796 287 0,'-3'0'94'16,"0"0"-70"-16,3 11-17 16,0 19 8-16,0 11 7 15,0 16-5-15,0 10-7 16,0 10-1-16,6 12 5 15,-3 1 2-15,4 2-3 0,-4 3-7 16,-3-9-4 0,0-3-1-16,0-13-1 0,0-11 0 15,0-10-3-15,0-11-5 16,-3-8-8-16,3-11-16 16,0-5-33-16,0-14-97 15</inkml:trace>
  <inkml:trace contextRef="#ctx0" brushRef="#br0" timeOffset="27219.417">11786 13900 89 0,'-16'-19'50'0,"3"4"-24"15,6 5 24-15,0 1-1 16,4 6-5-16,-3-1-7 16,3 1-1-16,3 0-4 15,-3 3 0-15,3 0-13 16,-3 0-6-16,3 6-10 15,0 26 2-15,3 23 6 16,9 24 6-16,-6 16-7 16,4 7 0-16,-4 1-6 15,2 0-2-15,1-10 0 16,1-9-2-16,-1-11-2 0,-3-11-7 16,6-15-11-1,-6-16-4-15,3-9-17 0,0-13-40 16,1-9-56-16,1-3-66 15</inkml:trace>
  <inkml:trace contextRef="#ctx0" brushRef="#br0" timeOffset="27798.1964">12095 14181 290 0,'3'12'83'16,"3"20"-75"-16,3 20 30 0,-2 14 2 16,2 11-16-1,2 5-11-15,5-3-1 0,-4-8-9 16,3-13 1-16,3-14-4 16,-2-15 0-16,1-13-1 15,-1-7-1-15,-3-9-3 16,7 0 0-16,-2-25 3 15,6-22-3-15,-2-12 3 16,-7-18-1-16,0-3-2 16,-6 6-3-16,-3 11 7 15,2 20 1-15,-5 18 1 16,0 16 1-16,0 9 2 16,4 0-1-16,-1 31-2 15,10 22 11-15,-1 18-4 16,9 5-6-16,3 1 0 0,1-11-1 15,5-14-1-15,-4-8 1 16,3-15 0-16,-2-7-1 16,-7-10 0-16,-1-10 0 15,-3-2 0-15,-1-11 0 16,0-20 0-16,-2-11 2 16,1-20 0-16,-7-11 0 15,-1-12 0-15,-3 0 0 16,-2 14 0-16,2 11 3 15,2 19 1-15,-5 13 0 16,-3 5-1-16,0 6-4 16,0 2-1-16,0 2-1 0,0 2-10 15,0 0-16-15,0 1-29 16,-6 0-82-16,-8 2-159 16</inkml:trace>
  <inkml:trace contextRef="#ctx0" brushRef="#br0" timeOffset="28120.2977">12214 13907 195 0,'-10'0'140'15,"7"-2"-114"-15,3 2-6 16,0 0 11-16,0 0-6 16,9-2-17-16,12 2 1 15,10 0 10-15,12-3-3 16,2-1-4-16,10 4 2 16,5-5-5-16,1 5-4 15,0 0-3-15,-4 0-2 16,-6 0 0-16,-5 0-7 15,-11 9-8-15,-6-4-18 16,-10-3-31-16,-5-2-72 0</inkml:trace>
  <inkml:trace contextRef="#ctx0" brushRef="#br0" timeOffset="28321.2891">12539 13634 378 0,'0'0'39'0,"8"13"-30"15,19 12 23-15,3 3-6 16,4 2-23-16,6 3-3 16,2 0-9-16,7-1-20 15,-3 1-27-15,6-3-67 16</inkml:trace>
  <inkml:trace contextRef="#ctx0" brushRef="#br0" timeOffset="28608.354">13293 13994 348 0,'0'15'77'16,"3"10"-73"-16,0 12 7 16,0 11 9-16,3 6-10 0,3 9-6 15,-1 3 0-15,5 0-1 16,-1 5 3-16,1-3-1 16,-3-2 0-16,7-9-5 15,-8-10 0-15,3-11-2 16,-7-6-14-16,0-5-28 15,-5-10-47-15,0-6-103 16</inkml:trace>
  <inkml:trace contextRef="#ctx0" brushRef="#br0" timeOffset="28900.6282">13578 13981 387 0,'0'21'20'15,"3"11"-14"-15,0 5 28 16,3 15-4-16,2 6-15 16,1 8-4-16,4 2 0 15,0 0-5-15,-3 1-2 16,2-1-2-16,2-2 2 15,-5-4-4-15,0-11-2 16,-1-4-4-16,-3-13-8 0,0-6-15 16,-5-9-24-16,0-7-55 15,0-12-135-15</inkml:trace>
  <inkml:trace contextRef="#ctx0" brushRef="#br0" timeOffset="29567.4124">13831 13165 347 0,'0'-3'99'0,"0"3"-88"0,0 0-4 16,2-1 18 0,10 1-11-16,0 0-8 0,11 0 1 15,9 0-1-15,7 8-5 16,0 10 7-16,4 11 1 16,-1 0-1-16,-5 7-1 15,0 2 0-15,-5 6-1 16,-12 7-2-16,-10 4 2 15,-10 8 2-15,0 3-5 16,-16-3-3-16,-10-1 0 16,-7-8 0-16,-3-13-6 15,0-9-2-15,-3-13 2 16,-2-7 1-16,-8-10-6 16,4-2 4-16,0-2 1 15,8-18 1-15,7-4-12 16,15 5 11-16,9 1 2 15,6-1 4-15,3 4 0 0,26-6 1 16,18 6-1-16,13 0 2 16,7 8-1-16,6 7 2 15,0 0-3-15,6 15 5 16,-1 14-3-16,-1 0-1 16,-8 8-1-16,-11 6-16 15,-19 3-116-15</inkml:trace>
  <inkml:trace contextRef="#ctx0" brushRef="#br0" timeOffset="31217.4707">5150 12654 184 0,'3'8'57'0,"-3"-5"-28"16,0 8-21-16,0 16-1 15,-3 2 3-15,0 7 4 0,3 12-11 16,0 3 8-16,0 7-7 15,0 2 4-15,6 3-3 16,1 9 4-16,2 2-4 16,-3 8 2-16,2 5-5 15,-1 9 4-15,-1 18-2 16,-3 13 7-16,0 14-1 16,-3 8 6-16,0 1-4 15,3 2-2-15,-3-2-5 16,3-6-3-16,0 6-2 15,-3-1 0-15,0-1 1 16,0-4 3-16,0-9-1 0,0-13-1 16,0-17 2-16,0-16-2 15,0-16 5-15,0-21-3 16,0-20-4-16,0-16 0 16,3-10-4-16,0-6-14 15,3 0-22-15,3-30-23 16,3-21 19-16,6-22-87 15</inkml:trace>
  <inkml:trace contextRef="#ctx0" brushRef="#br0" timeOffset="34757.661">5718 12574 198 0,'14'0'47'0,"8"6"-34"0,11 0 0 15,6-6 8-15,7 0 4 16,5 0-2-16,7 0 1 16,3 0 1-16,2 0 3 15,4 0-6-15,6 0-4 16,-3 5-6-16,9 0-1 15,2-5-2-15,4 0-1 16,4 0-3-16,2 0 1 16,0 0-5-16,-6 0-1 15,-7 0-1-15,-2 8 1 16,3 9 1-16,3-3 1 16,3-1 1-16,9-2 0 15,0-8-2-15,6-3 1 0,3 0-1 16,0 0 0-16,6-8 0 15,-6 2 0-15,3 1 3 16,-6 5-4-16,-9 0 0 16,0 0 1-16,0 0 3 15,-6 0-2-15,1 0-2 16,-5 0 0-16,-2 0 0 16,-1 0-4-16,5 0 4 15,-1 4 0-15,12 1 2 16,0 0-2-16,3 0 0 15,-3 2-4-15,-3-3 3 16,3-1-3-16,-3-3 4 0,3 0 0 16,-3 0 1-16,1-3 0 15,2-11 1-15,-1 3 0 16,3 0-2-16,1 0 3 16,7 3-3-16,2 1 1 15,3 0 0-15,-6-1-1 16,0 1 0-16,1-2 1 15,1 0-1-15,2-4 0 16,-4 0 3-16,0-2 0 16,0 4 3-16,0 3-3 15,3 1 3-15,-2 3-2 16,4 4 1-16,-4 0-4 16,-1 0-1-16,1-3 0 15,4-1 0-15,-8-2 1 16,0-6 2-16,-2 2-2 0,-4-2 1 15,-3 2 0-15,3 1 0 16,0 5 5-16,0 1-4 16,-3 3-3-16,0 0 2 15,-2 0-1-15,0 4-1 16,-1 3 0-16,0-3 1 16,-3 0 1-16,-3 2-2 15,-3 7 1-15,3 0 0 16,-4 6-1-16,0 0 2 15,2 3-2-15,2-5 0 0,-6 2 1 16,-3-4-1 0,-4-2 1-16,-2-4-2 0,3 1 1 15,-2-1 0-15,3-4 0 16,-3-3-2-16,7-2 2 16,-5 0 1-16,2 0-1 15,-1 0 1-15,-2 0 0 16,-8 0-1-16,-3 0 1 15,-1 0 0-15,-9 0-1 16,4 0-1-16,-7 0 1 16,4 0-1-16,-10 0 0 15,-3 0 0-15,-10 0 0 16,-3 0-1-16,-4 0 2 16,-6 0 1-16,-4 0 0 15,-1 0-1-15,-8 0 1 0,0 0-2 16,0 0 0-1,0 3 1-15,0 11 0 0,-8 5 0 16,-5 11 0-16,-3 9 0 16,-6 6 1-16,2 6-1 15,1 0 1-15,0 5 1 16,5-5-2-16,2-2 1 16,2 5-1-16,6 4 1 15,1 8 2-15,3 5-3 16,0 2 1-16,0 0-1 15,0 0 0-15,0 2 0 16,0-7 0-16,3-1 1 16,11-1-1-16,1 4 0 0,-1 6 2 15,6 5 0-15,-5 4-2 16,-3-2-1-16,3-4 0 16,0 4-1-16,-1 2-1 15,0 4 0-15,1 10 0 16,-6 3 1-16,-3 4 1 15,-2 1 0-15,-2-5-3 16,2-5 3-16,-3-9 0 16,2-8 2-16,4-6-1 15,-4-8 2-15,3-4-2 16,-3-10 1-16,-3-5-2 0,0-7 1 16,0-3-2-1,0-1-1-15,0-4 3 16,0 3 0-16,0-5-1 0,0-5 1 15,0-7 0-15,0-11 0 16,0 1-1-16,0-4 0 16,0-4-4-16,-3 4 2 15,-3 5-1-15,-4 0 3 16,-1 1-2-16,2-2 2 16,-3-3 1-16,-5 1 0 15,1-3 0-15,-3-3 1 16,-11 0 0-16,-8 0-1 15,-12 0 2-15,-11 0 0 16,-10 0-2-16,-4 0 0 16,-6 1 1-16,-4 10 1 0,0-1 0 15,-9-2-2-15,-3-1 1 16,-3-3-1-16,-8-4 2 16,4 0 2-16,-3 0-1 15,-6 0 0-15,-1-8-1 16,-7-6-2-16,-1 3 0 15,4 0-3-15,-5 6 2 16,0 3 1-16,-4 2 3 16,-6 0-2-16,-3 0 1 15,-10 0-1-15,0 2 1 16,0-2-1-16,4 0 1 16,8 0-1-16,-2 0 0 0,0 5 2 15,-1-1-2-15,-6 7 2 16,-5-1 0-16,-2 1-3 15,-3 0 0-15,4-3-2 16,3-1 1-16,-4 0 1 16,7 1 1-16,0-1 0 15,-3 1-1-15,1 2 1 16,-1 1-1-16,3 1 0 16,7 0 1-16,6 1 4 15,-1-1-4-15,1-2 1 16,3 2 1-16,-1-5 0 15,-6 5 0-15,7-5-1 16,0 3-2-16,2-6 0 0,4 2-2 16,3-1 2-16,6-5-1 15,2 3-1-15,8 2 2 16,5-2 2-16,6 0-1 16,-3 0 0-16,0 2 0 15,-3-5 0-15,2 4-1 16,1-1 0-16,7 1 0 15,-4 2-1-15,3-1 1 16,3-1 0-16,5-4-2 16,2 0 1-16,6 0 1 15,7 0 0-15,4 0 2 16,5-8 0-16,1 7 1 0,3-5-3 16,0 2 2-1,1 1-1-15,-4-4 0 0,1 2 1 16,-1-2-2-16,4 0 0 15,-4-4 0-15,-3 3 1 16,-5 0-1-16,2-1 0 16,-6 1-1-16,1 3-2 15,5 0 1-15,6 1-1 16,3 2 3-16,7 2-1 16,0 0 1-16,5 0 0 15,1 0 0-15,0 0 1 16,2 0 2-16,7 0-1 15,-1 0-2-15,-2 0 0 0,9 0-2 16,-3 0-3 0,8 0 5-16,2 0 0 0,1 0-1 15,0 0 0-15,2 0 0 16,2 0 1-16,2 0 1 16,4 0-1-16,3 0 0 15,3 0-1-15,0 0 1 16,0 0 0-16,0 0 0 15,0 0 0-15,0 0-4 16,0 0 1-16,0 0-4 16,0 0 0-16,0 0 0 15,0 0 2-15,-3 0 4 16,-2 0 0-16,-1 0 1 16,-1 0 0-16,4 0 6 15,0 0-1-15,3 0 1 0,-3 0-2 16,3 0 1-16,-3 0-2 15,0 0-1-15,3 0 0 16,0 0 0-16,0 0-1 16,-3 0 1-16,3 0-1 15,0 0 2-15,0 0-1 16,0 0-1-16,-3 0 1 16,0 0-1-16,-4 0 0 15,-1 0 1-15,-1 0 0 16,-1 0 1-16,1 0-2 15,1 0 1-15,5 0 0 16,0 0 1-16,0 0-3 0,-4 0-1 16,7 0 1-16,0 0 0 15,0 0 0-15,0 0-1 16,0 0 1-16,0 0 0 16,0 0 0-16,0 0 1 15,0 0-2-15,0 0 1 16,0 0 0-16,0 0 0 15,0 0-1-15,0 0 2 16,0 0-2-16,0 0 1 16,0 0 0-16,0 0 0 15,0 0 0-15,0 0-2 16,0 0 0-16,0 0 0 0,0 0-2 16,0 0 1-16,0 0 1 15,0 0-1-15,0 0 0 16,0 0 2-16,0 0 1 15,0 0 0-15,0 0-1 16,0 0 1-16,0 0-1 16,0 0-5-16,0 0 1 15,0 0 3-15,0 0-1 16,0 0 3-16,0 0-1 16,0 0 0-16,0 0 1 15,0 0 0-15,0 0 1 16,0 0-1-16,0 0 0 15,0 0 0-15,0 0 0 16,0 0 0-16,0 0 0 16,0 0-1-16,0 0 1 0,0 0 1 15,0 0 0-15,0 0 0 16,0 0-1-16,0 0 0 16,0 0 0-16,0 0 0 15,0 0 0-15,0 0-1 16,0 0 1-16,0 0 0 15,0 0-1-15,0 0 0 16,0 0-1-16,0 0-2 16,0 0-3-16,0 0 1 15,0 0-1-15,0 0-2 16,0 0 0-16,0 0 1 16,0 0-2-16,0 0 1 0,0 0 0 15,0 0-1-15,0 0-3 16,0 0 0-16,0 0-3 15,0 0-3-15,0 0-9 16,3 0-22-16,10 9-30 16,1 6-49-16</inkml:trace>
  <inkml:trace contextRef="#ctx0" brushRef="#br0" timeOffset="44673.1931">2985 15403 126 0,'-16'13'20'0,"4"-10"-11"16,4-3 6-16,5 0 7 0,0 0-6 15,3 0 1 1,0 0 0-16,0 0 5 0,0 0-2 15,0 0 0-15,0 0-4 16,0 0-2-16,0 0-2 16,0 0 3-16,0 0-3 15,0 0 0-15,0 0-1 16,0 0-2-16,0 0 4 16,0 0-9-16,0 0-1 15,0 0-3-15,0 0-2 16,0 0 1-16,14 0 0 15,5 0 1-15,15 0 8 16,4-5-6-16,11-6 2 16,5 0 1-16,4-3 0 15,3 3 0-15,-3-3 0 0,-4 2-3 16,-6 1 4-16,-4 4-3 16,-5 0-3-16,-3-4 0 15,4 3 0-15,2 1 1 16,6-7 1-16,4-1-1 15,0 0-1-15,2 0 4 16,-3-3-3-16,4 7 0 16,-3-3 1-16,2 3-2 15,6 4 2-15,-2-2-2 16,-3-1 0-16,0-2-2 16,-3-1 2-16,-1-3-1 15,6-6 1-15,-2 0 0 0,0-3 0 16,-1 2 1-16,1-2 2 15,0 3-3-15,-7 3 3 16,-6 6-3-16,-5 5-1 16,-7-3 1-16,-6 7 0 15,-6-3-2-15,-2 5 2 16,2-1-1-16,-6 0 1 16,7-5 0-16,-2 5 0 15,-1-5 0-15,2 2-1 16,-5 1 1-16,-2 2 0 15,-5 3 0-15,-3 0 0 16,-3-3 0-16,0 3-1 16,0 0 0-16,0-2 0 0,0 2-6 15,0 0-8 1,0 0-20-16,-3 0-51 0,-14-3-228 16</inkml:trace>
  <inkml:trace contextRef="#ctx0" brushRef="#br0" timeOffset="45669.4934">4216 14783 195 0,'0'0'60'0,"0"0"-57"15,0 0 1-15,0 0 12 16,0 0 4-16,0 0-9 16,0 0-5-16,12 0 3 15,10 0 12-15,5 0-3 16,9 0-4-16,0 0-7 15,5 0 1-15,1-3 0 16,6-1 0-16,4 1 2 16,5-2-7-16,1 1 5 15,2 4-2-15,-7 0-5 0,-3 9 1 16,-4 1-2-16,-1 4 1 16,-5-3 0-16,0 0 0 15,-1-3 1-15,0-3-1 16,-6 2 0-16,-8-5-1 15,-4 0 1-15,-3 1-1 16,-8-3 1-16,-2 3 0 16,-5-3-1-16,-3 0 1 15,0 0 2-15,0 0 3 16,0 0 5-16,0 3 3 0,0-3-4 16,0 0 1-1,0 0-2-15,0 2-4 0,0 2 2 16,-5 6-7-16,-7 4 0 15,-7 8-1-15,-5 5-1 16,-4 12 1-16,-5 9-3 16,-6 14 1-16,-3 6 1 15,-4 0 1-15,4-2 1 16,1 0 0-16,2-4-1 16,0-2 1-16,0-5-3 15,-1 4 1-15,1-8 2 16,3-3 2-16,5-5-2 15,4-9 2-15,8-9-2 16,5-6 0-16,1-8 0 0,7-8 0 16,6 0 2-16,0-3-1 15,0 0 0 1,0 0 2-16,0 0-1 0,0 0 3 16,0 0 0-16,-3 0 3 15,-3-10-2-15,-3-7-6 16,-9-20-1-16,-1-8 1 15,-7-10 8-15,-2-14-8 16,-5-13 0-16,-7-14 0 16,1-6-1-16,2 4 2 15,1 17-1-15,6 18 2 16,12 19-1-16,3 18 2 16,5 12-2-16,4 2-1 0,3 9-1 15,0 0 1-15,3 3-1 16,0 0-1-16,0 0-1 15,0 0 0-15,0 0-3 16,0 0-1-16,0 0-2 16,0 0 1-16,0 0-6 15,0 0-19-15,0 0-27 16,0 0-67-16,0-3-145 16</inkml:trace>
  <inkml:trace contextRef="#ctx0" brushRef="#br0" timeOffset="49435.969">8526 17547 438 0,'0'0'19'15,"0"-4"-17"-15,0 4 4 16,0-3 14-16,0 3-6 16,3 0-9-16,-3 0 0 15,0 0-1-15,0 0-4 16,6 0-1-16,6 5-3 16,12 23 4-16,16 9 6 15,5 13 1-15,7 2 1 16,-1 4-6-16,3-5 2 0,-2-2-4 15,-4 1 3-15,-2-3-3 16,-4-9 0-16,-8-6 0 16,3-5 0-16,-7-6-2 15,-9-2 0-15,0-6-8 16,-9-4-12-16,1-2-16 16,-7-4-27-16,2-3-57 15</inkml:trace>
  <inkml:trace contextRef="#ctx0" brushRef="#br0" timeOffset="49825.8202">9445 17342 311 0,'0'0'73'0,"0"0"-56"15,0 0 9-15,0 0 9 16,0 17-16-16,0 21-10 16,-13 21-1-16,-5 10-5 15,-3 12 8-15,-8 4 0 16,0 2 3-16,-1 2-6 16,-3 0 1-16,-1-2-2 15,-5 4-3-15,3-3-1 0,-1-9-1 16,9-5-2-16,5-13-1 15,4-12 0-15,1 0 1 16,0-9-1-16,-1-3-1 16,5-4 1-16,-2-7 1 15,7-4-7-15,-4-6-4 16,2-2 1-16,2-5-9 16,0-1-6-16,-1-3-12 15,2 2-27-15,2-7-62 16</inkml:trace>
  <inkml:trace contextRef="#ctx0" brushRef="#br0" timeOffset="50139.5347">9490 17978 347 0,'0'0'42'16,"3"0"-34"-16,0 0 6 15,1 0 6-15,10 3-14 16,1 14 0-16,9 2 5 0,1-1-11 15,-1-2 0-15,1 1-2 16,-5-2-14-16,2-4-27 16,-7 2-56-16,-6 4-122 15</inkml:trace>
  <inkml:trace contextRef="#ctx0" brushRef="#br0" timeOffset="50341.2842">9590 18351 359 0,'0'10'24'0,"0"9"-22"15,0 3 1-15,5 6 2 16,5 3-5-16,-1-2-4 16,0 4 1-16,-2-4-4 15,2-1-5-15,-8-1-31 16,3-5-53-16,-1-4-61 15</inkml:trace>
  <inkml:trace contextRef="#ctx0" brushRef="#br0" timeOffset="51609.9332">10536 17389 172 0,'-6'0'65'16,"6"0"-31"-16,-3 0 13 15,3 0-6-15,0 0-17 16,0 0-3-16,-3 0 0 0,3 0 1 16,-3 0-1-16,3 4-4 15,0-3-6-15,-8 8-2 16,1 7-1-16,-8 12-8 16,-8 13 0-16,3 7 0 15,-6 11 1-15,7-1-1 16,0 7 0-16,5 7 0 15,1 4 0-15,7 1 0 16,0 0 0-16,6-1-1 16,0-1 1-16,3 6 1 15,16-8 1-15,-2 4-1 16,8-14-1-16,2-5 0 16,-2-12-1-16,2-4-2 0,-3-5-3 15,-3-9-3 1,-5-7-3-16,-4-7-15 0,2-6-23 15,2-5-26-15,-1-3-88 16</inkml:trace>
  <inkml:trace contextRef="#ctx0" brushRef="#br0" timeOffset="52539.2736">11185 17834 325 0,'-3'-4'34'16,"0"4"-24"-16,3 0 17 15,0 0-3-15,0 4-15 16,0 25-7-16,12 18 7 15,1 10 4-15,4 11-1 16,-4-1-2-16,2 0 0 0,0 8-5 16,0-6-2-16,1-5 0 15,1-5-3-15,-1-13 0 16,-3-16-1-16,4-8-1 16,-5-11 2-16,1-10-7 15,4-1 0-15,-1 0 3 16,2-23 3-16,0-21 1 15,0-14 0-15,-4-9 2 16,-1 1-1-16,-3 8 1 16,-7 14-1-16,0 17-1 15,0 14 0-15,-3 5 0 16,0 7 0-16,0 1 0 16,6 0-3-16,4 9 1 15,13 14 2-15,4 10 1 16,1 9 0-16,8 4-1 0,0-2 2 15,4-9-2-15,-3-5 1 16,-4-11-1-16,-6-9 1 16,-2-2-1-16,-5-8 5 15,2 0 0-15,-1-18-4 16,-3-12 2-16,-2-7-3 16,-2-15 0-16,-5-7 1 15,-5-2-1-15,-1-3 0 16,-3 3-1-16,0 1 1 15,-7 9-2-15,-2 4 1 16,-4 8 1-16,2 7-2 16,2 7-7-16,-3 6-3 0,-5 0-16 15,1 7-25-15,0 1-53 16,-5 3-95-16</inkml:trace>
  <inkml:trace contextRef="#ctx0" brushRef="#br0" timeOffset="52899.1579">11162 17566 277 0,'-4'0'47'0,"1"0"-24"15,3 0 13-15,0 0-1 16,0 0-24-16,0 0-9 16,12 0-2-16,9 0 1 15,12 0 5-15,7 0 4 16,5 0-2-16,7 0 4 16,6 0 4-16,0-10-7 15,0-1-3-15,1 2-2 16,-4 5-2-16,-3-3-2 15,-10 6-2-15,-9 1 0 16,-8 0-4-16,-7 0-9 0,-6 0-15 16,-6 0-33-16,-3 0-48 15,-3-1-132-15</inkml:trace>
  <inkml:trace contextRef="#ctx0" brushRef="#br0" timeOffset="53096.8205">11577 17269 268 0,'0'3'93'0,"1"4"-91"16,22 8 4-16,7 1 27 16,7 6-10-16,6 5-13 0,3 7-8 15,4-2-2 1,-4 6-17-16,-4-5-53 0,-2-7-176 15</inkml:trace>
  <inkml:trace contextRef="#ctx0" brushRef="#br0" timeOffset="54017.9849">12636 17717 100 0,'0'-2'66'16,"0"2"-40"-16,0 0 4 15,0 0 12-15,0 0-8 16,0 0-15-16,0 0-2 15,0 0 4-15,0 0 1 16,0 0-6-16,0 0-2 16,0 0-2-16,0 0-2 15,0 0-3-15,0 0 0 16,0 0 0-16,0 0-2 16,0 0-2-16,0 0-1 15,0 0 1-15,0 0-3 16,11 5 2-16,4 12 1 0,5 2 5 15,6 6 0-15,-4 2-1 16,7 1-2-16,4 2-3 16,4-3-1-16,4 3 2 15,3 4 0-15,5 0 5 16,5 2-1-16,-6 2-4 16,1 2-1-16,-7-7-2 15,-5 4 0-15,-4-7-1 16,-6-5-2-16,-5-3-1 15,-12-12-3-15,-2-4-4 16,-5-6-7-16,-3 0-6 16,0 0-22-16,-3-13-90 0,-12-12-106 15</inkml:trace>
  <inkml:trace contextRef="#ctx0" brushRef="#br0" timeOffset="54317.7503">13099 17756 339 0,'-12'0'26'16,"-4"8"-20"-16,-1 9 11 15,-2 5 4-15,1 11-8 0,-6 5-6 16,-1 6-5-16,-2 3 12 15,-2 5-5-15,3-6-4 16,-4 3 1-16,3-1-6 16,0 0 0-16,-2-1 0 15,3-9-3-15,2-6-5 16,-1-6-3-16,3-8-10 16,2-4-18-16,8-9-42 15,-2-5-101-15</inkml:trace>
  <inkml:trace contextRef="#ctx0" brushRef="#br0" timeOffset="54661.4876">12441 17456 392 0,'-3'0'61'16,"3"0"-58"-16,0 0 0 15,0 3 7-15,16-2-3 16,16 5 1-16,5-3 7 16,8 2-6-16,1 2-4 0,2-3 7 15,7-1-2 1,-3-3-2-16,-1 3-5 0,3-3 1 15,-5 0-1-15,-1 0-3 16,1 0-1-16,-10 0-2 16,-5 0-17-16,-7 0-12 15,-8-6-18-15,-5 2-56 16,-11-7-118-16</inkml:trace>
  <inkml:trace contextRef="#ctx0" brushRef="#br0" timeOffset="54871.8616">12954 17202 281 0,'0'8'164'0,"0"-1"-156"16,17 7-8-16,11 9 23 15,8 9 2-15,4 1-17 16,-1-4-8-16,3 6-5 15,-4-2-12-15,7 0-27 16,0 0-62-16,-1-2-114 16</inkml:trace>
  <inkml:trace contextRef="#ctx0" brushRef="#br0" timeOffset="55308.7287">13783 18013 346 0,'0'0'39'16,"3"-3"-37"-16,19-2 15 15,10-2 29-15,11 0-18 16,5-6-8-16,5 1-3 15,-4 2 1-15,-1-1-8 16,-2 9-3-16,-4-1-5 16,0 0-2-16,2 0-2 15,-4 1-4-15,-2-7-14 16,-11 4-15-16,-7-2-13 16,-8-1-59-16,-8 1-128 0</inkml:trace>
  <inkml:trace contextRef="#ctx0" brushRef="#br0" timeOffset="55539.4363">14033 17649 383 0,'-8'15'63'0,"5"12"-57"16,3 16-3-16,0 16 22 15,0 14-8-15,8 4-12 16,4 4-4-16,0-3-1 16,5-5 0-16,3-4-3 0,-1-7-17 15,1-7-31-15,-1-14-69 16,-2-19-150-16</inkml:trace>
  <inkml:trace contextRef="#ctx0" brushRef="#br0" timeOffset="56259.664">14853 17437 101 0,'-4'1'304'16,"4"11"-291"-16,0 16-12 0,0 12 19 16,12 8 5-1,3 14-11-15,1 3-4 0,4 10-2 16,-4 1 4-16,0 1-6 16,1-4 1-16,-5-10-4 15,-3-14-3-15,-1-17-2 16,-1-11 2-16,-7-13-4 15,3-8-2-15,-3 0-5 16,0-3-6-16,0-27-3 16,-3-14-5-16,-2-7-5 15,5-1 10-15,0 8 17 16,0 14 3-16,11 7 6 16,2 10 7-16,3 3 3 15,10 2-5-15,4 4 1 16,8 4-7-16,5 0-5 0,-2 8 0 15,-2 8-1-15,-6 8-2 16,-10 5-4-16,-3 0 1 16,-8-2 4-16,-9 3 2 15,-3-2 5-15,0 6 7 16,-9-2 4-16,-14 5 2 16,-3-6-4-16,-4 2-7 15,-6-2-7-15,-2-2-1 16,0-3-9-16,-2-4-6 15,1-4 1-15,0-6-9 16,3-5-4-16,5-7-13 16,4-4-88-16,5-33-48 0</inkml:trace>
  <inkml:trace contextRef="#ctx0" brushRef="#br0" timeOffset="56786.0389">15529 17243 284 0,'6'14'41'0,"3"5"-39"16,2 2 4-16,1 1 16 16,-1 0 0-16,4 4 4 15,5 4 3-15,-1 0-8 16,-2-1 5-16,-1-4-8 16,-3-6-11-16,1-6 1 15,-5-1-3-15,-3-4 2 16,-3-1-2-16,0-2 0 15,1 1 2-15,-1-2 0 16,4 6 3-16,0 2-3 0,2 9-3 16,0 9 1-16,-1 6 4 15,1 5-5-15,0 7-2 16,-1 3 3-16,-2 8-4 16,0-4 0-16,0 3 4 15,-5 1-2-15,-1 2-2 16,0 10 0-16,0 2 0 15,-10 8-1-15,-8-3-1 16,0-6 1-16,-7-9-4 16,-5-12-7-16,-2-7-15 15,-5-10-29-15,-6-11-32 16,-4-14-167-16</inkml:trace>
  <inkml:trace contextRef="#ctx0" brushRef="#br0" timeOffset="58231.8816">17129 18017 199 0,'-14'7'177'16,"9"-4"-136"-16,5-3-29 15,0 0 9-15,0 0 4 16,16 2-14-16,9 1-1 16,11 0 9-16,6-3 1 0,7 0-3 15,-2 0-2-15,1 0-11 16,1 0-3-16,-2 0 1 16,2 0-2-16,-4 0 0 15,-4 0-2-15,-3 0-6 16,-5-5-12-16,-4 5-11 15,-3-1-23-15,-11 1-93 16</inkml:trace>
  <inkml:trace contextRef="#ctx0" brushRef="#br0" timeOffset="58502.596">17996 17576 379 0,'0'19'59'15,"0"14"-54"-15,10 14 9 16,0 15 20-16,9 5-13 16,0 6-9-16,4 0 1 15,0-3-10-15,-5-3 0 16,3-1-3-16,-6 0-2 15,4-6-8-15,-1 0-13 16,-3-4-16-16,-1-10-27 16,-1-8-125-16</inkml:trace>
  <inkml:trace contextRef="#ctx0" brushRef="#br0" timeOffset="58869.8903">18794 17771 477 0,'0'1'20'16,"0"-1"-16"-16,28 0 7 16,18-4 29-16,14-13-22 15,4 8-11-15,-2 1-1 16,-7 4-6-16,-6 4-8 15,-10 0-15-15,-7 0-15 16,-6 7-23-16,-15 12-111 0</inkml:trace>
  <inkml:trace contextRef="#ctx0" brushRef="#br0" timeOffset="59079.4876">18889 18061 70 0,'-1'0'385'16,"1"0"-373"-16,3 0-6 16,27 0 24-16,13 0 2 15,12 0-16-15,6 0-6 16,0-9-5-16,-2 6-5 16,0 0-5-16,-1-3-19 0,-1 1-16 15,0-3-35 1,-8-6-102-16</inkml:trace>
  <inkml:trace contextRef="#ctx0" brushRef="#br0" timeOffset="59657.8571">20125 17797 233 0,'-16'18'130'16,"3"1"-123"-16,1 10 12 16,2 8 23-16,-1 13-16 15,7 5-14-15,2 8 3 16,2 0 2-16,0 3 0 16,17-4-2-16,6 0-5 15,9-14 1-15,4-9-7 0,2-8 2 16,10-16-3-16,-3-11-3 15,4-4 0-15,-3-17 0 16,0-19-2-16,-2-22 2 16,-1-12-6-16,0-16 2 15,-8-3-1-15,-8-6-1 16,-18 3-5-16,-9 7-2 16,0 8 11-16,-29 15 2 15,-7 13 4-15,-7 16 8 16,-8 8 3-16,-7 8-2 15,-3 12-4-15,-5 5-9 16,-2 0 0-16,-2 7-10 0,1 12-11 16,7 4-14-1,-1 8-21-15,2-4-51 0,-4-3-184 16</inkml:trace>
  <inkml:trace contextRef="#ctx0" brushRef="#br0" timeOffset="60700.7116">5533 16992 377 0,'-16'0'26'0,"-5"0"-2"16,3 0-6-16,2 0-3 16,-11 12-8-16,3 9-4 15,-9 3 3-15,-4 8-3 16,6 2 1-16,1 5-2 15,13-9-1-15,4-1-1 16,7 0-3-16,6-2-1 16,0 1 0-16,10-2-2 15,13 3-1-15,11 0 4 16,3-2 2-16,5-2 0 16,0-2-6-16,-5-5 6 0,-4-4 0 15,-12 1 0 1,-8-8 1-16,-7 1 1 0,-4-4 0 15,-2 3 2-15,0 7 2 16,0 5 3-16,-18 3-4 16,3 0-3-16,-6-5-1 15,3-5 4-15,-1 0-4 16,-2-2-5-16,0-3-2 16,-3 4-16-16,-1-2-27 15,4 2-26-15,3 2-85 16</inkml:trace>
  <inkml:trace contextRef="#ctx0" brushRef="#br0" timeOffset="60939.3867">5839 17589 255 0,'9'6'34'0,"3"5"-33"16,6-4-1-16,-3 5 0 16,6-2-19-16,-5-1-12 15,-1-4-40-15</inkml:trace>
  <inkml:trace contextRef="#ctx0" brushRef="#br0" timeOffset="61343.9561">6218 17220 284 0,'0'0'64'0,"0"0"-59"15,0 0-4-15,6 0 2 16,15 0 10-16,4 0-8 16,1 0-2-16,2 0-2 15,-1 0-1-15,0 0 1 16,1 0 6-16,2 0-2 16,-2-3 2-16,-4-2-2 0,3 3-4 15,-9-2-1-15,-5 4-16 16,-2 0-88-16,-11 0-168 15</inkml:trace>
  <inkml:trace contextRef="#ctx0" brushRef="#br0" timeOffset="61681.3915">6420 17030 229 0,'-2'0'89'0,"1"0"-81"0,1 0 0 16,0 0 17 0,0 0-15-16,0 6-9 0,0 13 0 15,0 8 14-15,0 9-5 16,0 8 1-16,0-4-6 16,0 8 1-16,0-4-4 15,1-3 0-15,5-6 1 16,0 1-3-16,3-4 0 15,0-1 2-15,7 3 0 16,-2-8 0-16,5-4 1 16,-1 0-3-16,3-7-5 15,3 0-2-15,7-5-11 16,2-1-21-16,3-6-28 16,4-3-26-16,0 0-25 15</inkml:trace>
  <inkml:trace contextRef="#ctx0" brushRef="#br0" timeOffset="61855.8511">7131 17469 334 0,'6'0'79'0,"3"0"-79"16,6 0 6-16,-3 0-6 15,7 12-30-15,-8-2-142 16</inkml:trace>
  <inkml:trace contextRef="#ctx0" brushRef="#br0" timeOffset="139225.921">8634 13250 90 0,'-23'-30'46'0,"-2"11"-19"16,1 12 4-16,-1 7 9 15,11 0-17-15,-2 0-5 16,7 0 9-16,1 12-10 0,-2 17-8 16,1 12-3-1,6 13-3-15,0 8-1 0,3 1 0 16,0-2-2-16,0-1-1 16,12-5 0-16,9-8-1 15,4-10-2-15,2-11-1 16,6-10 0-16,-2-10-7 15,2-6 5-15,3-6 2 16,-5-21 5-16,2-9 7 16,-3-11 5-16,-2-5-7 15,-11-8-1-15,-1-2 3 16,-13 3 6-16,-3 1-10 16,0 2 4-16,-15 6-5 15,-6 6 2-15,-7 10-8 16,1 15-1-16,-1 8-1 0,-2 8 6 15,0 3-1-15,5 0 1 16,5 14 0-16,1 5-6 16,10 3 3-16,6 1 0 15,3 2 2-15,0-3-1 16,9 0 0-16,10-3-2 16,1-5 1-16,2-6-1 15,5-2 3-15,-5-6 0 16,-2 0-5-16,-4 0 6 15,-1-3 0-15,-3-5-2 16,-6-3 6-16,-3-6-4 16,-3-5 10-16,0 0 2 0,-9-5-10 15,-9 10-4-15,0 5-1 16,-6 12-4-16,5 0 4 16,-2 4 3-16,3 21 1 15,-1 11-1-15,2 2-3 16,1 3 2-16,10-9-8 15,0-1 2-15,6-9-13 16,0-5-3-16,0-6 4 16,3-8-4-16,6-3 0 15,4 0 14-15,-4 0 4 16,-1 0 5-16,-2 0 10 16,-3-7 4-16,1 7-3 15,-4-2-2-15,0 2 8 0,0 0-2 16,0 0-4-16,0 0-3 15,0 0-2-15,0 0 0 16,0-2-6-16,0 2-1 16,0-3-2-16,0-1 0 15,0 4-3-15,-4-3 1 16,4 3 3-16,-3 0 1 16,3 0-1-16,0 0 2 15,0 0 0-15,0 0 0 16,-3 0 0-16,3 0 7 15,0 0-2-15,0 0-1 16,0 0 0-16,0 0 0 0,0 0-4 16,0 0-7-1,0 0-3-15,0 0-2 0,0 0-4 16,0 0-7-16,0 0 10 16,0 3 10-16,0 1-8 15,3 3-20-15,4-3-5 16,-1 0 20-16,0 0-19 15,0 2-19-15</inkml:trace>
  <inkml:trace contextRef="#ctx0" brushRef="#br0" timeOffset="141287.9285">12814 14897 6 0,'1'0'24'0,"1"0"15"15,-1 0-9-15,-1 0-8 16,0 0-3-16,0 0-2 16,0 0-3-16,0 0 1 15,2 0-9-15,-2 0-6 0,0 0-1 16,0 0 0-1,0 0-4-15,0 0 2 0,1 0 3 16,1 1 1-16,-1-1-1 16,-1 3 0-16,0-3 0 15,0 0-2-15,0 0-13 16,0 3-58-16</inkml:trace>
  <inkml:trace contextRef="#ctx0" brushRef="#br0" timeOffset="201090.4813">12265 17932 5 0,'9'-7'161'0,"-3"4"-144"16,-6 2-17-16,0-2 3 16,0 3 9-16,0 0-6 0,0 0 4 15,0 0 1-15,0 0-5 16,0 0 3-16,0 0-4 15,0 0 0-15,0 0-2 16,0 0 0-16,0 3-3 16,0 10-1-16,0 3 0 15,0 3 1-15,0 0-1 16,0-7-2-16,0-7-3 16,0-5 2-16,0 0-13 15,3 0-2-15,0 0-28 16,0 0-22-16,3-5-19 15</inkml:trace>
  <inkml:trace contextRef="#ctx0" brushRef="#br1" timeOffset="354274.4267">18369 13528 241 0,'0'10'37'0,"-3"1"-24"0,-5-6 12 15,8-2 24-15,-2 2-7 16,-1-1-13-16,2-4-3 16,-1 3-3-16,-4 1-4 15,-5 2-7-15,-11 6-3 16,-7 3-8-16,-11 7 3 15,-14 3-4-15,-15 4 3 16,-8 8-3-16,-14 3 0 16,-7 4-2-16,3 0 1 15,-2-3 1-15,7-2 1 0,-1-4-1 16,-1 1 0 0,-2 1 2-16,-3 3-2 0,-1 4-2 15,1-4 2-15,-6 4-2 16,-1 0 4-16,5 1-4 15,12-9 2-15,16 1 0 16,13-8 1-16,6-3-1 16,7 0 0-16,-4-1-1 15,7 0 0-15,0-3-2 16,-1 1 2-16,1 0-3 16,-4 2 4-16,1 0-5 15,3-3 4-15,3-3 1 16,13-8 0-16,6 0 0 15,10-8 2-15,7-3-2 16,3 0-3-16,0 0-11 0,0 0-20 16,7 0-45-16,12-18-9 15,7-8-84-15</inkml:trace>
  <inkml:trace contextRef="#ctx0" brushRef="#br1" timeOffset="354986.4831">16591 13921 149 0,'-4'0'136'0,"-12"0"-115"16,0 0-12-16,-4 11 4 16,-4 8 13-16,-1 3-2 15,-11 3-14-15,-2 11-2 16,-4 5 0-16,-7 7 4 16,-3 4-3-16,-4 9-5 15,-8 5 6-15,-5 8-5 16,-5 2-3-16,2 3 5 15,3-6-2-15,12-15 1 0,14-7 5 16,12-6-7 0,10-6-3-16,9-6-1 0,9-5 0 15,3-7-3-15,0 1-1 16,12-4-3-16,12-3 7 16,8 0-1-16,12 0 1 15,9-1 2-15,12 0 0 16,2-2-1-16,9 2 4 15,2-3-1-15,3 4-2 16,3 0 3-16,0-1-2 16,-5-6-3-16,1 2 0 15,1-9 1-15,4-1 0 0,-6 0 1 16,-8-4-2-16,-9-11-1 16,-14 0 0-16,-5-6 1 15,-15 2 0-15,-4 5 2 16,-9-7 1-16,-8 2 4 15,-4-7 2-15,-3-11 4 16,0-12-2-16,-9-6-8 16,-7-13-3-16,-10-9 7 15,-4-8-5-15,1 1-2 16,-4-1 2-16,3 5 0 16,8 9-2-16,-1 8 0 15,10 6-3-15,5 13 3 16,3 3-7-16,5 5-15 0,0-1-20 15,0 3-37 1,0-1-117-16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4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2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1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02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2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8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83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3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0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83097-469F-4F51-8E04-96E34CF63EC4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F5185-8D21-4446-B35B-855F8750E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4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深入理解</a:t>
            </a:r>
            <a:r>
              <a:rPr lang="en-US" altLang="zh-CN" dirty="0" smtClean="0"/>
              <a:t>SVM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262320" y="837000"/>
              <a:ext cx="5147280" cy="37080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5120" y="828000"/>
                <a:ext cx="5163480" cy="37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0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41400" y="175320"/>
              <a:ext cx="10580040" cy="62964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640" y="165960"/>
                <a:ext cx="10595880" cy="63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2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261440" y="252360"/>
              <a:ext cx="8719200" cy="1339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1000" y="246960"/>
                <a:ext cx="8739720" cy="13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5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98560" y="-16920"/>
              <a:ext cx="10813320" cy="6832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240" y="-26640"/>
                <a:ext cx="10828440" cy="685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1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24400" y="52920"/>
              <a:ext cx="10792800" cy="6416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200" y="44640"/>
                <a:ext cx="10807200" cy="64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99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776320" y="683280"/>
              <a:ext cx="6533280" cy="2629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0920" y="673560"/>
                <a:ext cx="6545160" cy="26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3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697760" y="273600"/>
              <a:ext cx="10183680" cy="6178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0920" y="265680"/>
                <a:ext cx="10200240" cy="61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3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519920" y="435600"/>
              <a:ext cx="9267480" cy="6296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0200" y="425880"/>
                <a:ext cx="9287280" cy="63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1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972160" y="255240"/>
              <a:ext cx="7966440" cy="6483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2440" y="245880"/>
                <a:ext cx="7984800" cy="65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5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786400" y="269640"/>
              <a:ext cx="7437960" cy="4192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840" y="259560"/>
                <a:ext cx="7450200" cy="42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4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9121512" cy="23248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331000" y="212040"/>
              <a:ext cx="7689240" cy="56718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160" y="203760"/>
                <a:ext cx="7700400" cy="56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569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5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9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688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31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4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45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1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40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06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1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445400" y="225720"/>
              <a:ext cx="8764560" cy="5456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000" y="216360"/>
                <a:ext cx="8778960" cy="54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0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49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49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5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741680" y="406800"/>
              <a:ext cx="9856800" cy="5174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6280" y="398520"/>
                <a:ext cx="9870120" cy="51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1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823400" y="140400"/>
              <a:ext cx="9866880" cy="6584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200" y="134280"/>
                <a:ext cx="9883800" cy="65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33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54160" y="77760"/>
              <a:ext cx="10312560" cy="5745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840" y="69120"/>
                <a:ext cx="10325880" cy="57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23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87120" y="387720"/>
              <a:ext cx="10146600" cy="5123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720" y="378000"/>
                <a:ext cx="10162440" cy="51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29320" y="163800"/>
              <a:ext cx="10608480" cy="6288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2840" y="156240"/>
                <a:ext cx="10624320" cy="63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06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059480" y="430560"/>
              <a:ext cx="6370560" cy="6320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421920"/>
                <a:ext cx="6388560" cy="63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5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</Words>
  <Application>Microsoft Office PowerPoint</Application>
  <PresentationFormat>宽屏</PresentationFormat>
  <Paragraphs>1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等线</vt:lpstr>
      <vt:lpstr>等线 Light</vt:lpstr>
      <vt:lpstr>Arial</vt:lpstr>
      <vt:lpstr>Office 主题​​</vt:lpstr>
      <vt:lpstr>深入理解SVM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深入理解SVM</dc:title>
  <dc:creator>Feng Ji</dc:creator>
  <cp:lastModifiedBy>Feng Ji</cp:lastModifiedBy>
  <cp:revision>3</cp:revision>
  <dcterms:created xsi:type="dcterms:W3CDTF">2017-06-03T10:54:30Z</dcterms:created>
  <dcterms:modified xsi:type="dcterms:W3CDTF">2017-06-03T13:03:06Z</dcterms:modified>
</cp:coreProperties>
</file>